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sldIdLst>
    <p:sldId id="256" r:id="rId2"/>
    <p:sldId id="257" r:id="rId3"/>
    <p:sldId id="339" r:id="rId4"/>
    <p:sldId id="340" r:id="rId5"/>
    <p:sldId id="370" r:id="rId6"/>
    <p:sldId id="341"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344" r:id="rId20"/>
    <p:sldId id="345" r:id="rId21"/>
    <p:sldId id="346" r:id="rId22"/>
    <p:sldId id="347" r:id="rId23"/>
    <p:sldId id="348" r:id="rId24"/>
    <p:sldId id="349" r:id="rId25"/>
    <p:sldId id="357" r:id="rId26"/>
    <p:sldId id="350" r:id="rId27"/>
    <p:sldId id="351" r:id="rId28"/>
    <p:sldId id="352" r:id="rId29"/>
    <p:sldId id="353" r:id="rId30"/>
    <p:sldId id="354" r:id="rId31"/>
    <p:sldId id="355" r:id="rId32"/>
    <p:sldId id="356" r:id="rId33"/>
    <p:sldId id="364" r:id="rId34"/>
    <p:sldId id="365" r:id="rId35"/>
    <p:sldId id="366" r:id="rId36"/>
    <p:sldId id="367" r:id="rId37"/>
    <p:sldId id="368" r:id="rId38"/>
    <p:sldId id="369" r:id="rId39"/>
    <p:sldId id="358" r:id="rId40"/>
    <p:sldId id="359" r:id="rId41"/>
    <p:sldId id="360" r:id="rId42"/>
    <p:sldId id="361" r:id="rId43"/>
    <p:sldId id="362" r:id="rId44"/>
    <p:sldId id="363" r:id="rId45"/>
    <p:sldId id="276" r:id="rId46"/>
    <p:sldId id="277" r:id="rId47"/>
    <p:sldId id="278" r:id="rId48"/>
    <p:sldId id="279" r:id="rId49"/>
    <p:sldId id="280" r:id="rId50"/>
    <p:sldId id="281" r:id="rId51"/>
    <p:sldId id="282" r:id="rId52"/>
    <p:sldId id="283" r:id="rId53"/>
    <p:sldId id="284" r:id="rId54"/>
    <p:sldId id="286" r:id="rId55"/>
    <p:sldId id="291" r:id="rId56"/>
    <p:sldId id="292" r:id="rId57"/>
    <p:sldId id="293" r:id="rId58"/>
    <p:sldId id="294" r:id="rId59"/>
    <p:sldId id="295" r:id="rId60"/>
    <p:sldId id="296" r:id="rId61"/>
    <p:sldId id="297" r:id="rId62"/>
    <p:sldId id="298" r:id="rId63"/>
    <p:sldId id="299"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6" r:id="rId83"/>
    <p:sldId id="327" r:id="rId84"/>
    <p:sldId id="328" r:id="rId85"/>
    <p:sldId id="329" r:id="rId86"/>
    <p:sldId id="330" r:id="rId87"/>
    <p:sldId id="331" r:id="rId88"/>
    <p:sldId id="332" r:id="rId89"/>
    <p:sldId id="333" r:id="rId90"/>
    <p:sldId id="334" r:id="rId91"/>
    <p:sldId id="335" r:id="rId92"/>
    <p:sldId id="336"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5"/>
  </p:normalViewPr>
  <p:slideViewPr>
    <p:cSldViewPr snapToGrid="0" snapToObjects="1">
      <p:cViewPr varScale="1">
        <p:scale>
          <a:sx n="90" d="100"/>
          <a:sy n="90" d="100"/>
        </p:scale>
        <p:origin x="232"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diagrams/_rels/data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2A452-238D-4595-8C30-DFD1BCB0B169}"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5964450A-38CF-468C-BB31-7DF5120E9B0E}">
      <dgm:prSet/>
      <dgm:spPr/>
      <dgm:t>
        <a:bodyPr/>
        <a:lstStyle/>
        <a:p>
          <a:r>
            <a:rPr lang="en-GB" dirty="0"/>
            <a:t>Did I enjoy my childhood? </a:t>
          </a:r>
        </a:p>
        <a:p>
          <a:r>
            <a:rPr lang="en-GB" dirty="0"/>
            <a:t>Did my parents serve me or did I serve my parents? </a:t>
          </a:r>
        </a:p>
        <a:p>
          <a:r>
            <a:rPr lang="en-GB" dirty="0"/>
            <a:t>How have roles changed over time? </a:t>
          </a:r>
        </a:p>
        <a:p>
          <a:r>
            <a:rPr lang="en-GB" dirty="0"/>
            <a:t>How has this affected my relationship with my parents? </a:t>
          </a:r>
        </a:p>
        <a:p>
          <a:r>
            <a:rPr lang="en-GB" dirty="0"/>
            <a:t>Am I grateful for my parents? </a:t>
          </a:r>
        </a:p>
        <a:p>
          <a:r>
            <a:rPr lang="en-GB" dirty="0"/>
            <a:t>How do I show my gratitude to them? </a:t>
          </a:r>
          <a:endParaRPr lang="en-US" dirty="0"/>
        </a:p>
      </dgm:t>
    </dgm:pt>
    <dgm:pt modelId="{161ACE8F-E4FD-4BF6-B5F4-2BF0AED2E7BF}" type="parTrans" cxnId="{8383381C-D0AF-4AF7-B880-87DB2E3203BC}">
      <dgm:prSet/>
      <dgm:spPr/>
      <dgm:t>
        <a:bodyPr/>
        <a:lstStyle/>
        <a:p>
          <a:endParaRPr lang="en-US"/>
        </a:p>
      </dgm:t>
    </dgm:pt>
    <dgm:pt modelId="{44D93AC2-E1B6-45CB-9455-9CCB3489CF04}" type="sibTrans" cxnId="{8383381C-D0AF-4AF7-B880-87DB2E3203BC}">
      <dgm:prSet/>
      <dgm:spPr/>
      <dgm:t>
        <a:bodyPr/>
        <a:lstStyle/>
        <a:p>
          <a:endParaRPr lang="en-US"/>
        </a:p>
      </dgm:t>
    </dgm:pt>
    <dgm:pt modelId="{FD5E284A-501C-4CC1-8BEA-9F8FA0914DCE}">
      <dgm:prSet/>
      <dgm:spPr/>
      <dgm:t>
        <a:bodyPr/>
        <a:lstStyle/>
        <a:p>
          <a:r>
            <a:rPr lang="en-GB" dirty="0"/>
            <a:t>Was I too demanding as a child? </a:t>
          </a:r>
        </a:p>
        <a:p>
          <a:r>
            <a:rPr lang="en-GB" dirty="0"/>
            <a:t>What did I really crave for from my parents when I was a child? Why did I crave it so much? </a:t>
          </a:r>
        </a:p>
        <a:p>
          <a:r>
            <a:rPr lang="en-GB" dirty="0"/>
            <a:t>Did I receive enough of what I craved for? </a:t>
          </a:r>
        </a:p>
        <a:p>
          <a:r>
            <a:rPr lang="en-GB" dirty="0"/>
            <a:t>How did my parents give me what I really craved for? </a:t>
          </a:r>
          <a:endParaRPr lang="en-US" dirty="0"/>
        </a:p>
      </dgm:t>
    </dgm:pt>
    <dgm:pt modelId="{7DE0DD73-0CE4-4F64-BB32-56F31FF8FA79}" type="parTrans" cxnId="{2CF5C4BB-B948-4E92-8D6C-71B1C78C0EBB}">
      <dgm:prSet/>
      <dgm:spPr/>
      <dgm:t>
        <a:bodyPr/>
        <a:lstStyle/>
        <a:p>
          <a:endParaRPr lang="en-US"/>
        </a:p>
      </dgm:t>
    </dgm:pt>
    <dgm:pt modelId="{8A4A66D0-EBBA-445A-A2C7-093A26E5834F}" type="sibTrans" cxnId="{2CF5C4BB-B948-4E92-8D6C-71B1C78C0EBB}">
      <dgm:prSet/>
      <dgm:spPr/>
      <dgm:t>
        <a:bodyPr/>
        <a:lstStyle/>
        <a:p>
          <a:endParaRPr lang="en-US"/>
        </a:p>
      </dgm:t>
    </dgm:pt>
    <dgm:pt modelId="{CC4B2A28-3E25-8E4A-84CF-A48569E49CDC}" type="pres">
      <dgm:prSet presAssocID="{A4D2A452-238D-4595-8C30-DFD1BCB0B169}" presName="hierChild1" presStyleCnt="0">
        <dgm:presLayoutVars>
          <dgm:chPref val="1"/>
          <dgm:dir/>
          <dgm:animOne val="branch"/>
          <dgm:animLvl val="lvl"/>
          <dgm:resizeHandles/>
        </dgm:presLayoutVars>
      </dgm:prSet>
      <dgm:spPr/>
    </dgm:pt>
    <dgm:pt modelId="{84B08507-415A-BB4B-AE45-3F35960D4872}" type="pres">
      <dgm:prSet presAssocID="{5964450A-38CF-468C-BB31-7DF5120E9B0E}" presName="hierRoot1" presStyleCnt="0"/>
      <dgm:spPr/>
    </dgm:pt>
    <dgm:pt modelId="{273666C3-3BBC-1A4E-86C8-2EFF9AD8EE5F}" type="pres">
      <dgm:prSet presAssocID="{5964450A-38CF-468C-BB31-7DF5120E9B0E}" presName="composite" presStyleCnt="0"/>
      <dgm:spPr/>
    </dgm:pt>
    <dgm:pt modelId="{B1398741-BC33-C044-8B73-D8634AEE8FB2}" type="pres">
      <dgm:prSet presAssocID="{5964450A-38CF-468C-BB31-7DF5120E9B0E}" presName="background" presStyleLbl="node0" presStyleIdx="0" presStyleCnt="2"/>
      <dgm:spPr/>
    </dgm:pt>
    <dgm:pt modelId="{ACBB0583-C045-8642-A4DE-D21862417F93}" type="pres">
      <dgm:prSet presAssocID="{5964450A-38CF-468C-BB31-7DF5120E9B0E}" presName="text" presStyleLbl="fgAcc0" presStyleIdx="0" presStyleCnt="2">
        <dgm:presLayoutVars>
          <dgm:chPref val="3"/>
        </dgm:presLayoutVars>
      </dgm:prSet>
      <dgm:spPr/>
    </dgm:pt>
    <dgm:pt modelId="{1779B68A-6952-6746-A140-5A985DDE9BB9}" type="pres">
      <dgm:prSet presAssocID="{5964450A-38CF-468C-BB31-7DF5120E9B0E}" presName="hierChild2" presStyleCnt="0"/>
      <dgm:spPr/>
    </dgm:pt>
    <dgm:pt modelId="{03EB1F84-FCDA-1949-961C-A0D61C03EA11}" type="pres">
      <dgm:prSet presAssocID="{FD5E284A-501C-4CC1-8BEA-9F8FA0914DCE}" presName="hierRoot1" presStyleCnt="0"/>
      <dgm:spPr/>
    </dgm:pt>
    <dgm:pt modelId="{DC1BE6FB-5996-884E-964A-528D68DA2747}" type="pres">
      <dgm:prSet presAssocID="{FD5E284A-501C-4CC1-8BEA-9F8FA0914DCE}" presName="composite" presStyleCnt="0"/>
      <dgm:spPr/>
    </dgm:pt>
    <dgm:pt modelId="{2C39F2B4-BABB-0C41-B689-9E3AC869BB6B}" type="pres">
      <dgm:prSet presAssocID="{FD5E284A-501C-4CC1-8BEA-9F8FA0914DCE}" presName="background" presStyleLbl="node0" presStyleIdx="1" presStyleCnt="2"/>
      <dgm:spPr/>
    </dgm:pt>
    <dgm:pt modelId="{73A073B2-1533-924D-8A44-03F449EE82A9}" type="pres">
      <dgm:prSet presAssocID="{FD5E284A-501C-4CC1-8BEA-9F8FA0914DCE}" presName="text" presStyleLbl="fgAcc0" presStyleIdx="1" presStyleCnt="2">
        <dgm:presLayoutVars>
          <dgm:chPref val="3"/>
        </dgm:presLayoutVars>
      </dgm:prSet>
      <dgm:spPr/>
    </dgm:pt>
    <dgm:pt modelId="{3455627B-16FA-F04D-9F8D-3D6B04DEF304}" type="pres">
      <dgm:prSet presAssocID="{FD5E284A-501C-4CC1-8BEA-9F8FA0914DCE}" presName="hierChild2" presStyleCnt="0"/>
      <dgm:spPr/>
    </dgm:pt>
  </dgm:ptLst>
  <dgm:cxnLst>
    <dgm:cxn modelId="{4DAE9518-DB87-CA4D-82CA-3EBD1480EDB7}" type="presOf" srcId="{5964450A-38CF-468C-BB31-7DF5120E9B0E}" destId="{ACBB0583-C045-8642-A4DE-D21862417F93}" srcOrd="0" destOrd="0" presId="urn:microsoft.com/office/officeart/2005/8/layout/hierarchy1"/>
    <dgm:cxn modelId="{8383381C-D0AF-4AF7-B880-87DB2E3203BC}" srcId="{A4D2A452-238D-4595-8C30-DFD1BCB0B169}" destId="{5964450A-38CF-468C-BB31-7DF5120E9B0E}" srcOrd="0" destOrd="0" parTransId="{161ACE8F-E4FD-4BF6-B5F4-2BF0AED2E7BF}" sibTransId="{44D93AC2-E1B6-45CB-9455-9CCB3489CF04}"/>
    <dgm:cxn modelId="{F211A448-46E4-E043-ADCE-E9A3897EFEF6}" type="presOf" srcId="{FD5E284A-501C-4CC1-8BEA-9F8FA0914DCE}" destId="{73A073B2-1533-924D-8A44-03F449EE82A9}" srcOrd="0" destOrd="0" presId="urn:microsoft.com/office/officeart/2005/8/layout/hierarchy1"/>
    <dgm:cxn modelId="{6A19E584-77C4-BE42-9392-F25755873FA9}" type="presOf" srcId="{A4D2A452-238D-4595-8C30-DFD1BCB0B169}" destId="{CC4B2A28-3E25-8E4A-84CF-A48569E49CDC}" srcOrd="0" destOrd="0" presId="urn:microsoft.com/office/officeart/2005/8/layout/hierarchy1"/>
    <dgm:cxn modelId="{2CF5C4BB-B948-4E92-8D6C-71B1C78C0EBB}" srcId="{A4D2A452-238D-4595-8C30-DFD1BCB0B169}" destId="{FD5E284A-501C-4CC1-8BEA-9F8FA0914DCE}" srcOrd="1" destOrd="0" parTransId="{7DE0DD73-0CE4-4F64-BB32-56F31FF8FA79}" sibTransId="{8A4A66D0-EBBA-445A-A2C7-093A26E5834F}"/>
    <dgm:cxn modelId="{F61C600B-B44F-5743-823B-3E77B3554722}" type="presParOf" srcId="{CC4B2A28-3E25-8E4A-84CF-A48569E49CDC}" destId="{84B08507-415A-BB4B-AE45-3F35960D4872}" srcOrd="0" destOrd="0" presId="urn:microsoft.com/office/officeart/2005/8/layout/hierarchy1"/>
    <dgm:cxn modelId="{2124E848-6EC8-E94E-AB5C-25E51E218226}" type="presParOf" srcId="{84B08507-415A-BB4B-AE45-3F35960D4872}" destId="{273666C3-3BBC-1A4E-86C8-2EFF9AD8EE5F}" srcOrd="0" destOrd="0" presId="urn:microsoft.com/office/officeart/2005/8/layout/hierarchy1"/>
    <dgm:cxn modelId="{64180F56-10D5-9E40-B268-E9AB9B031855}" type="presParOf" srcId="{273666C3-3BBC-1A4E-86C8-2EFF9AD8EE5F}" destId="{B1398741-BC33-C044-8B73-D8634AEE8FB2}" srcOrd="0" destOrd="0" presId="urn:microsoft.com/office/officeart/2005/8/layout/hierarchy1"/>
    <dgm:cxn modelId="{3672FFDD-E13A-294A-89D2-1C8F48B705BE}" type="presParOf" srcId="{273666C3-3BBC-1A4E-86C8-2EFF9AD8EE5F}" destId="{ACBB0583-C045-8642-A4DE-D21862417F93}" srcOrd="1" destOrd="0" presId="urn:microsoft.com/office/officeart/2005/8/layout/hierarchy1"/>
    <dgm:cxn modelId="{92592142-467F-9740-9042-F3BF54879C8D}" type="presParOf" srcId="{84B08507-415A-BB4B-AE45-3F35960D4872}" destId="{1779B68A-6952-6746-A140-5A985DDE9BB9}" srcOrd="1" destOrd="0" presId="urn:microsoft.com/office/officeart/2005/8/layout/hierarchy1"/>
    <dgm:cxn modelId="{6126115A-B117-214D-AE44-07369D7494F8}" type="presParOf" srcId="{CC4B2A28-3E25-8E4A-84CF-A48569E49CDC}" destId="{03EB1F84-FCDA-1949-961C-A0D61C03EA11}" srcOrd="1" destOrd="0" presId="urn:microsoft.com/office/officeart/2005/8/layout/hierarchy1"/>
    <dgm:cxn modelId="{1B61CB64-2A53-CD44-9D12-D7B1BE3F2F81}" type="presParOf" srcId="{03EB1F84-FCDA-1949-961C-A0D61C03EA11}" destId="{DC1BE6FB-5996-884E-964A-528D68DA2747}" srcOrd="0" destOrd="0" presId="urn:microsoft.com/office/officeart/2005/8/layout/hierarchy1"/>
    <dgm:cxn modelId="{004D39D9-F870-EA4D-9F29-6C28BFCEFCE7}" type="presParOf" srcId="{DC1BE6FB-5996-884E-964A-528D68DA2747}" destId="{2C39F2B4-BABB-0C41-B689-9E3AC869BB6B}" srcOrd="0" destOrd="0" presId="urn:microsoft.com/office/officeart/2005/8/layout/hierarchy1"/>
    <dgm:cxn modelId="{0FA48D35-D945-044F-BA10-4E9E1F3ABE94}" type="presParOf" srcId="{DC1BE6FB-5996-884E-964A-528D68DA2747}" destId="{73A073B2-1533-924D-8A44-03F449EE82A9}" srcOrd="1" destOrd="0" presId="urn:microsoft.com/office/officeart/2005/8/layout/hierarchy1"/>
    <dgm:cxn modelId="{94C79643-81CF-B146-8732-E2BC75DC85F9}" type="presParOf" srcId="{03EB1F84-FCDA-1949-961C-A0D61C03EA11}" destId="{3455627B-16FA-F04D-9F8D-3D6B04DEF3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5B8B5D-0385-46EB-BD66-9D5B885E013A}"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0D053ABA-7BA8-403C-9B60-F6F6BFFBB34E}">
      <dgm:prSet/>
      <dgm:spPr/>
      <dgm:t>
        <a:bodyPr/>
        <a:lstStyle/>
        <a:p>
          <a:r>
            <a:rPr lang="en-GB"/>
            <a:t>Did my parents give me what I need for life? Did they give me beyond my ‘needs’? -if so- how and why? </a:t>
          </a:r>
          <a:endParaRPr lang="en-US"/>
        </a:p>
      </dgm:t>
    </dgm:pt>
    <dgm:pt modelId="{E1208EF3-B8C7-44B7-8486-0BAAE64A9E09}" type="parTrans" cxnId="{93744D63-BE30-4AF5-BDBE-06D997D5ACCF}">
      <dgm:prSet/>
      <dgm:spPr/>
      <dgm:t>
        <a:bodyPr/>
        <a:lstStyle/>
        <a:p>
          <a:endParaRPr lang="en-US"/>
        </a:p>
      </dgm:t>
    </dgm:pt>
    <dgm:pt modelId="{A0439BDD-8A4D-4D65-8BC2-845EFF11810C}" type="sibTrans" cxnId="{93744D63-BE30-4AF5-BDBE-06D997D5ACCF}">
      <dgm:prSet/>
      <dgm:spPr/>
      <dgm:t>
        <a:bodyPr/>
        <a:lstStyle/>
        <a:p>
          <a:endParaRPr lang="en-US"/>
        </a:p>
      </dgm:t>
    </dgm:pt>
    <dgm:pt modelId="{B774732F-D341-4092-9C52-DC446B82E700}">
      <dgm:prSet/>
      <dgm:spPr/>
      <dgm:t>
        <a:bodyPr/>
        <a:lstStyle/>
        <a:p>
          <a:r>
            <a:rPr lang="en-GB"/>
            <a:t>Do I feel ‘loved’ by my parents? If not- how could my parents have shown me more ‘love?’ </a:t>
          </a:r>
          <a:endParaRPr lang="en-US"/>
        </a:p>
      </dgm:t>
    </dgm:pt>
    <dgm:pt modelId="{2AE4FD77-E21D-4686-B3C1-A144DB9FE0F5}" type="parTrans" cxnId="{C6195153-ACB9-4AA9-A893-1B2331EEA7A6}">
      <dgm:prSet/>
      <dgm:spPr/>
      <dgm:t>
        <a:bodyPr/>
        <a:lstStyle/>
        <a:p>
          <a:endParaRPr lang="en-US"/>
        </a:p>
      </dgm:t>
    </dgm:pt>
    <dgm:pt modelId="{660D9F82-42C2-4A4F-91DD-82DECEF23910}" type="sibTrans" cxnId="{C6195153-ACB9-4AA9-A893-1B2331EEA7A6}">
      <dgm:prSet/>
      <dgm:spPr/>
      <dgm:t>
        <a:bodyPr/>
        <a:lstStyle/>
        <a:p>
          <a:endParaRPr lang="en-US"/>
        </a:p>
      </dgm:t>
    </dgm:pt>
    <dgm:pt modelId="{D96D28CC-2314-AC4A-B02B-4C7AEAA58ADD}" type="pres">
      <dgm:prSet presAssocID="{E45B8B5D-0385-46EB-BD66-9D5B885E013A}" presName="hierChild1" presStyleCnt="0">
        <dgm:presLayoutVars>
          <dgm:chPref val="1"/>
          <dgm:dir/>
          <dgm:animOne val="branch"/>
          <dgm:animLvl val="lvl"/>
          <dgm:resizeHandles/>
        </dgm:presLayoutVars>
      </dgm:prSet>
      <dgm:spPr/>
    </dgm:pt>
    <dgm:pt modelId="{C733AF36-F3F5-AC45-8949-9F59358F1DC0}" type="pres">
      <dgm:prSet presAssocID="{0D053ABA-7BA8-403C-9B60-F6F6BFFBB34E}" presName="hierRoot1" presStyleCnt="0"/>
      <dgm:spPr/>
    </dgm:pt>
    <dgm:pt modelId="{833E030A-479C-8541-A795-E6F434BAC1BD}" type="pres">
      <dgm:prSet presAssocID="{0D053ABA-7BA8-403C-9B60-F6F6BFFBB34E}" presName="composite" presStyleCnt="0"/>
      <dgm:spPr/>
    </dgm:pt>
    <dgm:pt modelId="{958BC680-A3FE-4343-962B-35CE84AB5C8A}" type="pres">
      <dgm:prSet presAssocID="{0D053ABA-7BA8-403C-9B60-F6F6BFFBB34E}" presName="background" presStyleLbl="node0" presStyleIdx="0" presStyleCnt="2"/>
      <dgm:spPr/>
    </dgm:pt>
    <dgm:pt modelId="{B1BA48B2-101B-7747-B2D7-D3682C410D61}" type="pres">
      <dgm:prSet presAssocID="{0D053ABA-7BA8-403C-9B60-F6F6BFFBB34E}" presName="text" presStyleLbl="fgAcc0" presStyleIdx="0" presStyleCnt="2">
        <dgm:presLayoutVars>
          <dgm:chPref val="3"/>
        </dgm:presLayoutVars>
      </dgm:prSet>
      <dgm:spPr/>
    </dgm:pt>
    <dgm:pt modelId="{11E55710-C92E-A146-B251-0DC80AB4F34D}" type="pres">
      <dgm:prSet presAssocID="{0D053ABA-7BA8-403C-9B60-F6F6BFFBB34E}" presName="hierChild2" presStyleCnt="0"/>
      <dgm:spPr/>
    </dgm:pt>
    <dgm:pt modelId="{55ACC67E-2380-7F48-9E3A-6AECB7EA2896}" type="pres">
      <dgm:prSet presAssocID="{B774732F-D341-4092-9C52-DC446B82E700}" presName="hierRoot1" presStyleCnt="0"/>
      <dgm:spPr/>
    </dgm:pt>
    <dgm:pt modelId="{4A68F17A-F57E-A64B-BF54-34810D19DD97}" type="pres">
      <dgm:prSet presAssocID="{B774732F-D341-4092-9C52-DC446B82E700}" presName="composite" presStyleCnt="0"/>
      <dgm:spPr/>
    </dgm:pt>
    <dgm:pt modelId="{DFAC7FE7-DFA5-2C49-9C12-A0CA4B7CA47D}" type="pres">
      <dgm:prSet presAssocID="{B774732F-D341-4092-9C52-DC446B82E700}" presName="background" presStyleLbl="node0" presStyleIdx="1" presStyleCnt="2"/>
      <dgm:spPr/>
    </dgm:pt>
    <dgm:pt modelId="{C9050C11-D16C-FD43-A08D-5B204922974F}" type="pres">
      <dgm:prSet presAssocID="{B774732F-D341-4092-9C52-DC446B82E700}" presName="text" presStyleLbl="fgAcc0" presStyleIdx="1" presStyleCnt="2">
        <dgm:presLayoutVars>
          <dgm:chPref val="3"/>
        </dgm:presLayoutVars>
      </dgm:prSet>
      <dgm:spPr/>
    </dgm:pt>
    <dgm:pt modelId="{DA77E9BC-F472-4B47-8ECA-D5DBA52FD011}" type="pres">
      <dgm:prSet presAssocID="{B774732F-D341-4092-9C52-DC446B82E700}" presName="hierChild2" presStyleCnt="0"/>
      <dgm:spPr/>
    </dgm:pt>
  </dgm:ptLst>
  <dgm:cxnLst>
    <dgm:cxn modelId="{C6195153-ACB9-4AA9-A893-1B2331EEA7A6}" srcId="{E45B8B5D-0385-46EB-BD66-9D5B885E013A}" destId="{B774732F-D341-4092-9C52-DC446B82E700}" srcOrd="1" destOrd="0" parTransId="{2AE4FD77-E21D-4686-B3C1-A144DB9FE0F5}" sibTransId="{660D9F82-42C2-4A4F-91DD-82DECEF23910}"/>
    <dgm:cxn modelId="{93744D63-BE30-4AF5-BDBE-06D997D5ACCF}" srcId="{E45B8B5D-0385-46EB-BD66-9D5B885E013A}" destId="{0D053ABA-7BA8-403C-9B60-F6F6BFFBB34E}" srcOrd="0" destOrd="0" parTransId="{E1208EF3-B8C7-44B7-8486-0BAAE64A9E09}" sibTransId="{A0439BDD-8A4D-4D65-8BC2-845EFF11810C}"/>
    <dgm:cxn modelId="{8F29FA99-C4F6-214C-8820-E7846E451174}" type="presOf" srcId="{E45B8B5D-0385-46EB-BD66-9D5B885E013A}" destId="{D96D28CC-2314-AC4A-B02B-4C7AEAA58ADD}" srcOrd="0" destOrd="0" presId="urn:microsoft.com/office/officeart/2005/8/layout/hierarchy1"/>
    <dgm:cxn modelId="{595EA9EC-078C-E247-8A2E-C8B162C636E5}" type="presOf" srcId="{0D053ABA-7BA8-403C-9B60-F6F6BFFBB34E}" destId="{B1BA48B2-101B-7747-B2D7-D3682C410D61}" srcOrd="0" destOrd="0" presId="urn:microsoft.com/office/officeart/2005/8/layout/hierarchy1"/>
    <dgm:cxn modelId="{DD1241ED-185B-124D-A0F2-A3BBC3BFE1CC}" type="presOf" srcId="{B774732F-D341-4092-9C52-DC446B82E700}" destId="{C9050C11-D16C-FD43-A08D-5B204922974F}" srcOrd="0" destOrd="0" presId="urn:microsoft.com/office/officeart/2005/8/layout/hierarchy1"/>
    <dgm:cxn modelId="{4E65D91E-171C-C149-B2D2-7E7039A962C8}" type="presParOf" srcId="{D96D28CC-2314-AC4A-B02B-4C7AEAA58ADD}" destId="{C733AF36-F3F5-AC45-8949-9F59358F1DC0}" srcOrd="0" destOrd="0" presId="urn:microsoft.com/office/officeart/2005/8/layout/hierarchy1"/>
    <dgm:cxn modelId="{40829DBE-3EDE-E647-B21C-B3D2DC875560}" type="presParOf" srcId="{C733AF36-F3F5-AC45-8949-9F59358F1DC0}" destId="{833E030A-479C-8541-A795-E6F434BAC1BD}" srcOrd="0" destOrd="0" presId="urn:microsoft.com/office/officeart/2005/8/layout/hierarchy1"/>
    <dgm:cxn modelId="{5951749F-4B14-434A-835E-B91FDA57064E}" type="presParOf" srcId="{833E030A-479C-8541-A795-E6F434BAC1BD}" destId="{958BC680-A3FE-4343-962B-35CE84AB5C8A}" srcOrd="0" destOrd="0" presId="urn:microsoft.com/office/officeart/2005/8/layout/hierarchy1"/>
    <dgm:cxn modelId="{9CB94B68-9EF9-CF4C-A36F-17079F9ED520}" type="presParOf" srcId="{833E030A-479C-8541-A795-E6F434BAC1BD}" destId="{B1BA48B2-101B-7747-B2D7-D3682C410D61}" srcOrd="1" destOrd="0" presId="urn:microsoft.com/office/officeart/2005/8/layout/hierarchy1"/>
    <dgm:cxn modelId="{9B3B1CB9-92F8-4541-ABBF-8D61188DF337}" type="presParOf" srcId="{C733AF36-F3F5-AC45-8949-9F59358F1DC0}" destId="{11E55710-C92E-A146-B251-0DC80AB4F34D}" srcOrd="1" destOrd="0" presId="urn:microsoft.com/office/officeart/2005/8/layout/hierarchy1"/>
    <dgm:cxn modelId="{69BF46FF-D274-D74C-9401-7BA36E299F6E}" type="presParOf" srcId="{D96D28CC-2314-AC4A-B02B-4C7AEAA58ADD}" destId="{55ACC67E-2380-7F48-9E3A-6AECB7EA2896}" srcOrd="1" destOrd="0" presId="urn:microsoft.com/office/officeart/2005/8/layout/hierarchy1"/>
    <dgm:cxn modelId="{493CDE97-470C-7A40-9F4C-53A39BA1F309}" type="presParOf" srcId="{55ACC67E-2380-7F48-9E3A-6AECB7EA2896}" destId="{4A68F17A-F57E-A64B-BF54-34810D19DD97}" srcOrd="0" destOrd="0" presId="urn:microsoft.com/office/officeart/2005/8/layout/hierarchy1"/>
    <dgm:cxn modelId="{A940CE56-D93D-1341-A850-77AF4542F097}" type="presParOf" srcId="{4A68F17A-F57E-A64B-BF54-34810D19DD97}" destId="{DFAC7FE7-DFA5-2C49-9C12-A0CA4B7CA47D}" srcOrd="0" destOrd="0" presId="urn:microsoft.com/office/officeart/2005/8/layout/hierarchy1"/>
    <dgm:cxn modelId="{E349BE02-793A-A346-A27D-8142298C682C}" type="presParOf" srcId="{4A68F17A-F57E-A64B-BF54-34810D19DD97}" destId="{C9050C11-D16C-FD43-A08D-5B204922974F}" srcOrd="1" destOrd="0" presId="urn:microsoft.com/office/officeart/2005/8/layout/hierarchy1"/>
    <dgm:cxn modelId="{2B57D5EE-4355-6A43-B170-E12B58EB8201}" type="presParOf" srcId="{55ACC67E-2380-7F48-9E3A-6AECB7EA2896}" destId="{DA77E9BC-F472-4B47-8ECA-D5DBA52FD0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F0E69C-C3C0-4FFD-8128-987152D53F79}" type="doc">
      <dgm:prSet loTypeId="urn:microsoft.com/office/officeart/2005/8/layout/hierarchy1" loCatId="hierarchy" qsTypeId="urn:microsoft.com/office/officeart/2005/8/quickstyle/simple4" qsCatId="simple" csTypeId="urn:microsoft.com/office/officeart/2005/8/colors/colorful1" csCatId="colorful"/>
      <dgm:spPr/>
      <dgm:t>
        <a:bodyPr/>
        <a:lstStyle/>
        <a:p>
          <a:endParaRPr lang="en-US"/>
        </a:p>
      </dgm:t>
    </dgm:pt>
    <dgm:pt modelId="{14252895-A60B-413F-933A-FA95F2C007E2}">
      <dgm:prSet/>
      <dgm:spPr/>
      <dgm:t>
        <a:bodyPr/>
        <a:lstStyle/>
        <a:p>
          <a:r>
            <a:rPr lang="en-GB"/>
            <a:t>Did my mother feed me when I was hungry? Did I crave for her milk when I was a baby? </a:t>
          </a:r>
          <a:endParaRPr lang="en-US"/>
        </a:p>
      </dgm:t>
    </dgm:pt>
    <dgm:pt modelId="{5C03A7BF-1414-49FE-851A-5BB891321392}" type="parTrans" cxnId="{214E35BD-0F90-4275-9D6D-8DCB0D1630D9}">
      <dgm:prSet/>
      <dgm:spPr/>
      <dgm:t>
        <a:bodyPr/>
        <a:lstStyle/>
        <a:p>
          <a:endParaRPr lang="en-US"/>
        </a:p>
      </dgm:t>
    </dgm:pt>
    <dgm:pt modelId="{5653B206-DF70-4A6F-98E1-C40F168B803B}" type="sibTrans" cxnId="{214E35BD-0F90-4275-9D6D-8DCB0D1630D9}">
      <dgm:prSet/>
      <dgm:spPr/>
      <dgm:t>
        <a:bodyPr/>
        <a:lstStyle/>
        <a:p>
          <a:endParaRPr lang="en-US"/>
        </a:p>
      </dgm:t>
    </dgm:pt>
    <dgm:pt modelId="{AC2E6CB7-11D9-4358-A907-FCD52E6E17B1}">
      <dgm:prSet/>
      <dgm:spPr/>
      <dgm:t>
        <a:bodyPr/>
        <a:lstStyle/>
        <a:p>
          <a:r>
            <a:rPr lang="en-GB"/>
            <a:t>Did my father give me time when I needed it? Did I crave for his attention when I needed guidance? </a:t>
          </a:r>
          <a:endParaRPr lang="en-US"/>
        </a:p>
      </dgm:t>
    </dgm:pt>
    <dgm:pt modelId="{AE40ABD0-7901-4776-818C-5BF37CB2D0B5}" type="parTrans" cxnId="{38251C4C-8943-414A-8C45-2562A323796F}">
      <dgm:prSet/>
      <dgm:spPr/>
      <dgm:t>
        <a:bodyPr/>
        <a:lstStyle/>
        <a:p>
          <a:endParaRPr lang="en-US"/>
        </a:p>
      </dgm:t>
    </dgm:pt>
    <dgm:pt modelId="{F729AEC7-6F6D-46C6-B1B6-7FEA8AA5C3CC}" type="sibTrans" cxnId="{38251C4C-8943-414A-8C45-2562A323796F}">
      <dgm:prSet/>
      <dgm:spPr/>
      <dgm:t>
        <a:bodyPr/>
        <a:lstStyle/>
        <a:p>
          <a:endParaRPr lang="en-US"/>
        </a:p>
      </dgm:t>
    </dgm:pt>
    <dgm:pt modelId="{777E2050-3ECF-4110-98F7-F489EC7EC831}">
      <dgm:prSet/>
      <dgm:spPr/>
      <dgm:t>
        <a:bodyPr/>
        <a:lstStyle/>
        <a:p>
          <a:r>
            <a:rPr lang="en-GB"/>
            <a:t>Do I believe my parents try their best with me? What do I wish they did differently? Do I yearn for more love from my parents? </a:t>
          </a:r>
          <a:endParaRPr lang="en-US"/>
        </a:p>
      </dgm:t>
    </dgm:pt>
    <dgm:pt modelId="{2F04CBAE-2CF4-4E7A-B570-BDE78E24BDCF}" type="parTrans" cxnId="{9221730C-B7AA-49D1-A050-6C583E83CBD7}">
      <dgm:prSet/>
      <dgm:spPr/>
      <dgm:t>
        <a:bodyPr/>
        <a:lstStyle/>
        <a:p>
          <a:endParaRPr lang="en-US"/>
        </a:p>
      </dgm:t>
    </dgm:pt>
    <dgm:pt modelId="{B9E960AB-B223-4EFC-A4B0-6BFB299E917C}" type="sibTrans" cxnId="{9221730C-B7AA-49D1-A050-6C583E83CBD7}">
      <dgm:prSet/>
      <dgm:spPr/>
      <dgm:t>
        <a:bodyPr/>
        <a:lstStyle/>
        <a:p>
          <a:endParaRPr lang="en-US"/>
        </a:p>
      </dgm:t>
    </dgm:pt>
    <dgm:pt modelId="{2F2F19BD-62AB-4F4B-8AE5-4D4681FDB374}">
      <dgm:prSet/>
      <dgm:spPr/>
      <dgm:t>
        <a:bodyPr/>
        <a:lstStyle/>
        <a:p>
          <a:r>
            <a:rPr lang="en-GB"/>
            <a:t>Did I feel understood as a child by my teachers and parents? Did I feel ‘listened to? </a:t>
          </a:r>
          <a:endParaRPr lang="en-US"/>
        </a:p>
      </dgm:t>
    </dgm:pt>
    <dgm:pt modelId="{0F56DA83-F31D-47D7-8C40-BF91C9288DBF}" type="parTrans" cxnId="{8B1D15E4-9FB2-481B-B1B3-DE81DDBF3A7E}">
      <dgm:prSet/>
      <dgm:spPr/>
      <dgm:t>
        <a:bodyPr/>
        <a:lstStyle/>
        <a:p>
          <a:endParaRPr lang="en-US"/>
        </a:p>
      </dgm:t>
    </dgm:pt>
    <dgm:pt modelId="{830F7B96-B88F-494F-87A9-654E46651D76}" type="sibTrans" cxnId="{8B1D15E4-9FB2-481B-B1B3-DE81DDBF3A7E}">
      <dgm:prSet/>
      <dgm:spPr/>
      <dgm:t>
        <a:bodyPr/>
        <a:lstStyle/>
        <a:p>
          <a:endParaRPr lang="en-US"/>
        </a:p>
      </dgm:t>
    </dgm:pt>
    <dgm:pt modelId="{5FE30559-D3FA-554B-B151-EAEEED05145D}" type="pres">
      <dgm:prSet presAssocID="{BAF0E69C-C3C0-4FFD-8128-987152D53F79}" presName="hierChild1" presStyleCnt="0">
        <dgm:presLayoutVars>
          <dgm:chPref val="1"/>
          <dgm:dir/>
          <dgm:animOne val="branch"/>
          <dgm:animLvl val="lvl"/>
          <dgm:resizeHandles/>
        </dgm:presLayoutVars>
      </dgm:prSet>
      <dgm:spPr/>
    </dgm:pt>
    <dgm:pt modelId="{1B73D8F4-3103-964F-9705-D546B9A8D78C}" type="pres">
      <dgm:prSet presAssocID="{14252895-A60B-413F-933A-FA95F2C007E2}" presName="hierRoot1" presStyleCnt="0"/>
      <dgm:spPr/>
    </dgm:pt>
    <dgm:pt modelId="{2DE4F7AC-32BA-3F4A-B97E-4F912D9846D9}" type="pres">
      <dgm:prSet presAssocID="{14252895-A60B-413F-933A-FA95F2C007E2}" presName="composite" presStyleCnt="0"/>
      <dgm:spPr/>
    </dgm:pt>
    <dgm:pt modelId="{4EDBEF11-A1ED-5948-A997-8CE70CADD8B5}" type="pres">
      <dgm:prSet presAssocID="{14252895-A60B-413F-933A-FA95F2C007E2}" presName="background" presStyleLbl="node0" presStyleIdx="0" presStyleCnt="4"/>
      <dgm:spPr/>
    </dgm:pt>
    <dgm:pt modelId="{30873F20-F747-CD42-85C7-5A30232A8E20}" type="pres">
      <dgm:prSet presAssocID="{14252895-A60B-413F-933A-FA95F2C007E2}" presName="text" presStyleLbl="fgAcc0" presStyleIdx="0" presStyleCnt="4">
        <dgm:presLayoutVars>
          <dgm:chPref val="3"/>
        </dgm:presLayoutVars>
      </dgm:prSet>
      <dgm:spPr/>
    </dgm:pt>
    <dgm:pt modelId="{87603A64-E503-A045-99E1-6F38838F0486}" type="pres">
      <dgm:prSet presAssocID="{14252895-A60B-413F-933A-FA95F2C007E2}" presName="hierChild2" presStyleCnt="0"/>
      <dgm:spPr/>
    </dgm:pt>
    <dgm:pt modelId="{57C5A1A9-B9DF-AD46-9D74-0CFB962CFEFF}" type="pres">
      <dgm:prSet presAssocID="{AC2E6CB7-11D9-4358-A907-FCD52E6E17B1}" presName="hierRoot1" presStyleCnt="0"/>
      <dgm:spPr/>
    </dgm:pt>
    <dgm:pt modelId="{06C3C516-68A3-B44F-9685-57055A43B417}" type="pres">
      <dgm:prSet presAssocID="{AC2E6CB7-11D9-4358-A907-FCD52E6E17B1}" presName="composite" presStyleCnt="0"/>
      <dgm:spPr/>
    </dgm:pt>
    <dgm:pt modelId="{0DA957A1-AF09-0E4C-9354-EC32E94AE55D}" type="pres">
      <dgm:prSet presAssocID="{AC2E6CB7-11D9-4358-A907-FCD52E6E17B1}" presName="background" presStyleLbl="node0" presStyleIdx="1" presStyleCnt="4"/>
      <dgm:spPr/>
    </dgm:pt>
    <dgm:pt modelId="{4F181A9F-1847-3942-809A-03B98F5241EB}" type="pres">
      <dgm:prSet presAssocID="{AC2E6CB7-11D9-4358-A907-FCD52E6E17B1}" presName="text" presStyleLbl="fgAcc0" presStyleIdx="1" presStyleCnt="4">
        <dgm:presLayoutVars>
          <dgm:chPref val="3"/>
        </dgm:presLayoutVars>
      </dgm:prSet>
      <dgm:spPr/>
    </dgm:pt>
    <dgm:pt modelId="{B1EE6801-F3B2-0F4B-B5F3-92A90CD77AB8}" type="pres">
      <dgm:prSet presAssocID="{AC2E6CB7-11D9-4358-A907-FCD52E6E17B1}" presName="hierChild2" presStyleCnt="0"/>
      <dgm:spPr/>
    </dgm:pt>
    <dgm:pt modelId="{82B0789B-C1BD-9D4F-80B2-7CA09878D402}" type="pres">
      <dgm:prSet presAssocID="{777E2050-3ECF-4110-98F7-F489EC7EC831}" presName="hierRoot1" presStyleCnt="0"/>
      <dgm:spPr/>
    </dgm:pt>
    <dgm:pt modelId="{F036BDFD-F7BC-8B4D-9B20-0B483093CC8A}" type="pres">
      <dgm:prSet presAssocID="{777E2050-3ECF-4110-98F7-F489EC7EC831}" presName="composite" presStyleCnt="0"/>
      <dgm:spPr/>
    </dgm:pt>
    <dgm:pt modelId="{AEE28A3F-77F1-AD45-BC35-269159211C7B}" type="pres">
      <dgm:prSet presAssocID="{777E2050-3ECF-4110-98F7-F489EC7EC831}" presName="background" presStyleLbl="node0" presStyleIdx="2" presStyleCnt="4"/>
      <dgm:spPr/>
    </dgm:pt>
    <dgm:pt modelId="{B2F234B4-D6B6-6F41-9C4B-0C7A7B7613C2}" type="pres">
      <dgm:prSet presAssocID="{777E2050-3ECF-4110-98F7-F489EC7EC831}" presName="text" presStyleLbl="fgAcc0" presStyleIdx="2" presStyleCnt="4">
        <dgm:presLayoutVars>
          <dgm:chPref val="3"/>
        </dgm:presLayoutVars>
      </dgm:prSet>
      <dgm:spPr/>
    </dgm:pt>
    <dgm:pt modelId="{6B64DACA-6B4B-C449-9CEC-7A028114D769}" type="pres">
      <dgm:prSet presAssocID="{777E2050-3ECF-4110-98F7-F489EC7EC831}" presName="hierChild2" presStyleCnt="0"/>
      <dgm:spPr/>
    </dgm:pt>
    <dgm:pt modelId="{ADF67CF3-AE5B-FF40-BCA9-9C81839B36BC}" type="pres">
      <dgm:prSet presAssocID="{2F2F19BD-62AB-4F4B-8AE5-4D4681FDB374}" presName="hierRoot1" presStyleCnt="0"/>
      <dgm:spPr/>
    </dgm:pt>
    <dgm:pt modelId="{69D72EA2-13B4-1C41-B237-D64B8926D3F3}" type="pres">
      <dgm:prSet presAssocID="{2F2F19BD-62AB-4F4B-8AE5-4D4681FDB374}" presName="composite" presStyleCnt="0"/>
      <dgm:spPr/>
    </dgm:pt>
    <dgm:pt modelId="{37534D56-C904-8946-9871-4933AE98C6C1}" type="pres">
      <dgm:prSet presAssocID="{2F2F19BD-62AB-4F4B-8AE5-4D4681FDB374}" presName="background" presStyleLbl="node0" presStyleIdx="3" presStyleCnt="4"/>
      <dgm:spPr/>
    </dgm:pt>
    <dgm:pt modelId="{6F4A876F-C219-ED40-8560-86D09FCC205F}" type="pres">
      <dgm:prSet presAssocID="{2F2F19BD-62AB-4F4B-8AE5-4D4681FDB374}" presName="text" presStyleLbl="fgAcc0" presStyleIdx="3" presStyleCnt="4">
        <dgm:presLayoutVars>
          <dgm:chPref val="3"/>
        </dgm:presLayoutVars>
      </dgm:prSet>
      <dgm:spPr/>
    </dgm:pt>
    <dgm:pt modelId="{78372C88-C460-DA43-BA9E-5922114DAAC0}" type="pres">
      <dgm:prSet presAssocID="{2F2F19BD-62AB-4F4B-8AE5-4D4681FDB374}" presName="hierChild2" presStyleCnt="0"/>
      <dgm:spPr/>
    </dgm:pt>
  </dgm:ptLst>
  <dgm:cxnLst>
    <dgm:cxn modelId="{9221730C-B7AA-49D1-A050-6C583E83CBD7}" srcId="{BAF0E69C-C3C0-4FFD-8128-987152D53F79}" destId="{777E2050-3ECF-4110-98F7-F489EC7EC831}" srcOrd="2" destOrd="0" parTransId="{2F04CBAE-2CF4-4E7A-B570-BDE78E24BDCF}" sibTransId="{B9E960AB-B223-4EFC-A4B0-6BFB299E917C}"/>
    <dgm:cxn modelId="{C6AB8E17-4C91-C34D-8284-A37253170435}" type="presOf" srcId="{2F2F19BD-62AB-4F4B-8AE5-4D4681FDB374}" destId="{6F4A876F-C219-ED40-8560-86D09FCC205F}" srcOrd="0" destOrd="0" presId="urn:microsoft.com/office/officeart/2005/8/layout/hierarchy1"/>
    <dgm:cxn modelId="{C6730B29-571A-6D44-BA3E-4ED07D603549}" type="presOf" srcId="{777E2050-3ECF-4110-98F7-F489EC7EC831}" destId="{B2F234B4-D6B6-6F41-9C4B-0C7A7B7613C2}" srcOrd="0" destOrd="0" presId="urn:microsoft.com/office/officeart/2005/8/layout/hierarchy1"/>
    <dgm:cxn modelId="{953A7231-A357-EF49-BABC-79267CB0281E}" type="presOf" srcId="{14252895-A60B-413F-933A-FA95F2C007E2}" destId="{30873F20-F747-CD42-85C7-5A30232A8E20}" srcOrd="0" destOrd="0" presId="urn:microsoft.com/office/officeart/2005/8/layout/hierarchy1"/>
    <dgm:cxn modelId="{48892540-9749-F548-89FF-7E617A93C8DE}" type="presOf" srcId="{BAF0E69C-C3C0-4FFD-8128-987152D53F79}" destId="{5FE30559-D3FA-554B-B151-EAEEED05145D}" srcOrd="0" destOrd="0" presId="urn:microsoft.com/office/officeart/2005/8/layout/hierarchy1"/>
    <dgm:cxn modelId="{38251C4C-8943-414A-8C45-2562A323796F}" srcId="{BAF0E69C-C3C0-4FFD-8128-987152D53F79}" destId="{AC2E6CB7-11D9-4358-A907-FCD52E6E17B1}" srcOrd="1" destOrd="0" parTransId="{AE40ABD0-7901-4776-818C-5BF37CB2D0B5}" sibTransId="{F729AEC7-6F6D-46C6-B1B6-7FEA8AA5C3CC}"/>
    <dgm:cxn modelId="{12FCF881-34D8-064C-BB26-CF664763E190}" type="presOf" srcId="{AC2E6CB7-11D9-4358-A907-FCD52E6E17B1}" destId="{4F181A9F-1847-3942-809A-03B98F5241EB}" srcOrd="0" destOrd="0" presId="urn:microsoft.com/office/officeart/2005/8/layout/hierarchy1"/>
    <dgm:cxn modelId="{214E35BD-0F90-4275-9D6D-8DCB0D1630D9}" srcId="{BAF0E69C-C3C0-4FFD-8128-987152D53F79}" destId="{14252895-A60B-413F-933A-FA95F2C007E2}" srcOrd="0" destOrd="0" parTransId="{5C03A7BF-1414-49FE-851A-5BB891321392}" sibTransId="{5653B206-DF70-4A6F-98E1-C40F168B803B}"/>
    <dgm:cxn modelId="{8B1D15E4-9FB2-481B-B1B3-DE81DDBF3A7E}" srcId="{BAF0E69C-C3C0-4FFD-8128-987152D53F79}" destId="{2F2F19BD-62AB-4F4B-8AE5-4D4681FDB374}" srcOrd="3" destOrd="0" parTransId="{0F56DA83-F31D-47D7-8C40-BF91C9288DBF}" sibTransId="{830F7B96-B88F-494F-87A9-654E46651D76}"/>
    <dgm:cxn modelId="{0C85AC18-6615-A14C-97E7-172985F58780}" type="presParOf" srcId="{5FE30559-D3FA-554B-B151-EAEEED05145D}" destId="{1B73D8F4-3103-964F-9705-D546B9A8D78C}" srcOrd="0" destOrd="0" presId="urn:microsoft.com/office/officeart/2005/8/layout/hierarchy1"/>
    <dgm:cxn modelId="{56EED40D-7B68-724A-B46C-89413D6E1C3E}" type="presParOf" srcId="{1B73D8F4-3103-964F-9705-D546B9A8D78C}" destId="{2DE4F7AC-32BA-3F4A-B97E-4F912D9846D9}" srcOrd="0" destOrd="0" presId="urn:microsoft.com/office/officeart/2005/8/layout/hierarchy1"/>
    <dgm:cxn modelId="{51841CF2-7E94-F444-9CC5-58ED0B070A0A}" type="presParOf" srcId="{2DE4F7AC-32BA-3F4A-B97E-4F912D9846D9}" destId="{4EDBEF11-A1ED-5948-A997-8CE70CADD8B5}" srcOrd="0" destOrd="0" presId="urn:microsoft.com/office/officeart/2005/8/layout/hierarchy1"/>
    <dgm:cxn modelId="{DD93DEA5-9ADC-8D46-8C37-D29E7242FDB8}" type="presParOf" srcId="{2DE4F7AC-32BA-3F4A-B97E-4F912D9846D9}" destId="{30873F20-F747-CD42-85C7-5A30232A8E20}" srcOrd="1" destOrd="0" presId="urn:microsoft.com/office/officeart/2005/8/layout/hierarchy1"/>
    <dgm:cxn modelId="{ADB8C03B-8A2C-A645-A1D9-6E1693AF0EBF}" type="presParOf" srcId="{1B73D8F4-3103-964F-9705-D546B9A8D78C}" destId="{87603A64-E503-A045-99E1-6F38838F0486}" srcOrd="1" destOrd="0" presId="urn:microsoft.com/office/officeart/2005/8/layout/hierarchy1"/>
    <dgm:cxn modelId="{F926E851-1B2E-CC4C-99E5-595702754369}" type="presParOf" srcId="{5FE30559-D3FA-554B-B151-EAEEED05145D}" destId="{57C5A1A9-B9DF-AD46-9D74-0CFB962CFEFF}" srcOrd="1" destOrd="0" presId="urn:microsoft.com/office/officeart/2005/8/layout/hierarchy1"/>
    <dgm:cxn modelId="{54323450-7C83-0A4A-B5A8-E601855E7CC4}" type="presParOf" srcId="{57C5A1A9-B9DF-AD46-9D74-0CFB962CFEFF}" destId="{06C3C516-68A3-B44F-9685-57055A43B417}" srcOrd="0" destOrd="0" presId="urn:microsoft.com/office/officeart/2005/8/layout/hierarchy1"/>
    <dgm:cxn modelId="{05D247DA-49EE-4C47-AE68-9945CC13AB2F}" type="presParOf" srcId="{06C3C516-68A3-B44F-9685-57055A43B417}" destId="{0DA957A1-AF09-0E4C-9354-EC32E94AE55D}" srcOrd="0" destOrd="0" presId="urn:microsoft.com/office/officeart/2005/8/layout/hierarchy1"/>
    <dgm:cxn modelId="{9A139D17-FD78-CC4B-8BB7-3B331283A4A2}" type="presParOf" srcId="{06C3C516-68A3-B44F-9685-57055A43B417}" destId="{4F181A9F-1847-3942-809A-03B98F5241EB}" srcOrd="1" destOrd="0" presId="urn:microsoft.com/office/officeart/2005/8/layout/hierarchy1"/>
    <dgm:cxn modelId="{A7B07FB8-7F94-FE4B-904B-3AC9CA9F31F6}" type="presParOf" srcId="{57C5A1A9-B9DF-AD46-9D74-0CFB962CFEFF}" destId="{B1EE6801-F3B2-0F4B-B5F3-92A90CD77AB8}" srcOrd="1" destOrd="0" presId="urn:microsoft.com/office/officeart/2005/8/layout/hierarchy1"/>
    <dgm:cxn modelId="{10BAB00E-95C5-B347-831E-60D6E7894784}" type="presParOf" srcId="{5FE30559-D3FA-554B-B151-EAEEED05145D}" destId="{82B0789B-C1BD-9D4F-80B2-7CA09878D402}" srcOrd="2" destOrd="0" presId="urn:microsoft.com/office/officeart/2005/8/layout/hierarchy1"/>
    <dgm:cxn modelId="{4C396E2F-855D-0042-B32E-080F77D6A1D2}" type="presParOf" srcId="{82B0789B-C1BD-9D4F-80B2-7CA09878D402}" destId="{F036BDFD-F7BC-8B4D-9B20-0B483093CC8A}" srcOrd="0" destOrd="0" presId="urn:microsoft.com/office/officeart/2005/8/layout/hierarchy1"/>
    <dgm:cxn modelId="{D7F67F9D-9529-6046-8D57-86EDA8413434}" type="presParOf" srcId="{F036BDFD-F7BC-8B4D-9B20-0B483093CC8A}" destId="{AEE28A3F-77F1-AD45-BC35-269159211C7B}" srcOrd="0" destOrd="0" presId="urn:microsoft.com/office/officeart/2005/8/layout/hierarchy1"/>
    <dgm:cxn modelId="{CC7C3DAB-8E0B-7B42-9C84-A0C2765969AA}" type="presParOf" srcId="{F036BDFD-F7BC-8B4D-9B20-0B483093CC8A}" destId="{B2F234B4-D6B6-6F41-9C4B-0C7A7B7613C2}" srcOrd="1" destOrd="0" presId="urn:microsoft.com/office/officeart/2005/8/layout/hierarchy1"/>
    <dgm:cxn modelId="{E604DBF6-A7B7-B24D-8B75-AEF6D2852D60}" type="presParOf" srcId="{82B0789B-C1BD-9D4F-80B2-7CA09878D402}" destId="{6B64DACA-6B4B-C449-9CEC-7A028114D769}" srcOrd="1" destOrd="0" presId="urn:microsoft.com/office/officeart/2005/8/layout/hierarchy1"/>
    <dgm:cxn modelId="{BE02AC8B-159C-DA46-85FA-A3C1E919B508}" type="presParOf" srcId="{5FE30559-D3FA-554B-B151-EAEEED05145D}" destId="{ADF67CF3-AE5B-FF40-BCA9-9C81839B36BC}" srcOrd="3" destOrd="0" presId="urn:microsoft.com/office/officeart/2005/8/layout/hierarchy1"/>
    <dgm:cxn modelId="{46AF4418-5ACA-5849-8C13-C0F5AB073189}" type="presParOf" srcId="{ADF67CF3-AE5B-FF40-BCA9-9C81839B36BC}" destId="{69D72EA2-13B4-1C41-B237-D64B8926D3F3}" srcOrd="0" destOrd="0" presId="urn:microsoft.com/office/officeart/2005/8/layout/hierarchy1"/>
    <dgm:cxn modelId="{B1249C39-AB07-CE43-91D7-7918DA74D4A5}" type="presParOf" srcId="{69D72EA2-13B4-1C41-B237-D64B8926D3F3}" destId="{37534D56-C904-8946-9871-4933AE98C6C1}" srcOrd="0" destOrd="0" presId="urn:microsoft.com/office/officeart/2005/8/layout/hierarchy1"/>
    <dgm:cxn modelId="{F4BE2580-A94D-D946-A4E0-5B7E572873E7}" type="presParOf" srcId="{69D72EA2-13B4-1C41-B237-D64B8926D3F3}" destId="{6F4A876F-C219-ED40-8560-86D09FCC205F}" srcOrd="1" destOrd="0" presId="urn:microsoft.com/office/officeart/2005/8/layout/hierarchy1"/>
    <dgm:cxn modelId="{A18A913A-261C-FC4C-9256-D3E14019A030}" type="presParOf" srcId="{ADF67CF3-AE5B-FF40-BCA9-9C81839B36BC}" destId="{78372C88-C460-DA43-BA9E-5922114DAAC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D20197-56E9-42B5-8FB3-C98D446EEAB9}"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8AF34D0B-167C-4636-915F-41CC56901FEA}">
      <dgm:prSet/>
      <dgm:spPr/>
      <dgm:t>
        <a:bodyPr/>
        <a:lstStyle/>
        <a:p>
          <a:r>
            <a:rPr lang="en-GB"/>
            <a:t>Do I believe in a Higher Being? If so- what role do I play in my relationship with my Creator? </a:t>
          </a:r>
          <a:endParaRPr lang="en-US"/>
        </a:p>
      </dgm:t>
    </dgm:pt>
    <dgm:pt modelId="{711DABE5-2D85-4A45-9854-740F833DC695}" type="parTrans" cxnId="{F1A2B5BE-55A0-4B59-8079-866AE4889046}">
      <dgm:prSet/>
      <dgm:spPr/>
      <dgm:t>
        <a:bodyPr/>
        <a:lstStyle/>
        <a:p>
          <a:endParaRPr lang="en-US"/>
        </a:p>
      </dgm:t>
    </dgm:pt>
    <dgm:pt modelId="{DEAA5A6C-B883-4C52-8F97-5BC8C132DE8D}" type="sibTrans" cxnId="{F1A2B5BE-55A0-4B59-8079-866AE4889046}">
      <dgm:prSet/>
      <dgm:spPr/>
      <dgm:t>
        <a:bodyPr/>
        <a:lstStyle/>
        <a:p>
          <a:endParaRPr lang="en-US"/>
        </a:p>
      </dgm:t>
    </dgm:pt>
    <dgm:pt modelId="{6CFED225-0679-4EA3-8A5E-90A9C85A35A6}">
      <dgm:prSet/>
      <dgm:spPr/>
      <dgm:t>
        <a:bodyPr/>
        <a:lstStyle/>
        <a:p>
          <a:r>
            <a:rPr lang="en-GB"/>
            <a:t>Do I believe that I am needed by a Higher Existence? Or am I the one that is needy of The Higher Existence? How does this affect the way that I feel about myself? </a:t>
          </a:r>
          <a:endParaRPr lang="en-US"/>
        </a:p>
      </dgm:t>
    </dgm:pt>
    <dgm:pt modelId="{D68039D7-ABB7-4767-9FF3-776F28478C34}" type="parTrans" cxnId="{1652F1D4-4B2C-4F9E-BBE9-AEB354D49DCA}">
      <dgm:prSet/>
      <dgm:spPr/>
      <dgm:t>
        <a:bodyPr/>
        <a:lstStyle/>
        <a:p>
          <a:endParaRPr lang="en-US"/>
        </a:p>
      </dgm:t>
    </dgm:pt>
    <dgm:pt modelId="{346DA1C0-FAD9-4B1B-BE29-46E0E46D5494}" type="sibTrans" cxnId="{1652F1D4-4B2C-4F9E-BBE9-AEB354D49DCA}">
      <dgm:prSet/>
      <dgm:spPr/>
      <dgm:t>
        <a:bodyPr/>
        <a:lstStyle/>
        <a:p>
          <a:endParaRPr lang="en-US"/>
        </a:p>
      </dgm:t>
    </dgm:pt>
    <dgm:pt modelId="{DC001EFA-3E00-463A-8875-E3BAA2273CB9}">
      <dgm:prSet/>
      <dgm:spPr/>
      <dgm:t>
        <a:bodyPr/>
        <a:lstStyle/>
        <a:p>
          <a:r>
            <a:rPr lang="en-GB"/>
            <a:t>Do I believe He wants to have a relationship with me? If so- why? </a:t>
          </a:r>
          <a:endParaRPr lang="en-US"/>
        </a:p>
      </dgm:t>
    </dgm:pt>
    <dgm:pt modelId="{87BCC853-5279-4BDC-A8D3-0661DAB5B00F}" type="parTrans" cxnId="{DCD749DA-24B2-421F-9F21-D4ABC7183052}">
      <dgm:prSet/>
      <dgm:spPr/>
      <dgm:t>
        <a:bodyPr/>
        <a:lstStyle/>
        <a:p>
          <a:endParaRPr lang="en-US"/>
        </a:p>
      </dgm:t>
    </dgm:pt>
    <dgm:pt modelId="{20ED8F93-4CAF-4C51-B3A6-938DAA157E60}" type="sibTrans" cxnId="{DCD749DA-24B2-421F-9F21-D4ABC7183052}">
      <dgm:prSet/>
      <dgm:spPr/>
      <dgm:t>
        <a:bodyPr/>
        <a:lstStyle/>
        <a:p>
          <a:endParaRPr lang="en-US"/>
        </a:p>
      </dgm:t>
    </dgm:pt>
    <dgm:pt modelId="{43E0E235-063C-493D-BAAC-65CA859EF867}">
      <dgm:prSet/>
      <dgm:spPr/>
      <dgm:t>
        <a:bodyPr/>
        <a:lstStyle/>
        <a:p>
          <a:r>
            <a:rPr lang="en-GB"/>
            <a:t>What is my role as the ‘reciever’ in my relationship with my Creator? </a:t>
          </a:r>
          <a:endParaRPr lang="en-US"/>
        </a:p>
      </dgm:t>
    </dgm:pt>
    <dgm:pt modelId="{EF0A136F-1238-42C7-A2F5-BEEBD9537A8E}" type="parTrans" cxnId="{6EEC56CD-CC34-4032-B4FF-043076B93671}">
      <dgm:prSet/>
      <dgm:spPr/>
      <dgm:t>
        <a:bodyPr/>
        <a:lstStyle/>
        <a:p>
          <a:endParaRPr lang="en-US"/>
        </a:p>
      </dgm:t>
    </dgm:pt>
    <dgm:pt modelId="{74798B45-079F-4E64-9A88-1D4DC9BEE2CF}" type="sibTrans" cxnId="{6EEC56CD-CC34-4032-B4FF-043076B93671}">
      <dgm:prSet/>
      <dgm:spPr/>
      <dgm:t>
        <a:bodyPr/>
        <a:lstStyle/>
        <a:p>
          <a:endParaRPr lang="en-US"/>
        </a:p>
      </dgm:t>
    </dgm:pt>
    <dgm:pt modelId="{9D24F55D-A40E-4C3E-9925-90D5CBE83759}">
      <dgm:prSet/>
      <dgm:spPr/>
      <dgm:t>
        <a:bodyPr/>
        <a:lstStyle/>
        <a:p>
          <a:r>
            <a:rPr lang="en-GB"/>
            <a:t>What is my role as the one who gives back to my Creator? </a:t>
          </a:r>
          <a:endParaRPr lang="en-US"/>
        </a:p>
      </dgm:t>
    </dgm:pt>
    <dgm:pt modelId="{5F19BAF9-ADD1-4BF3-A48F-FF831B18CD7F}" type="parTrans" cxnId="{629DBB4D-058D-45C3-B13F-92CD70540C9F}">
      <dgm:prSet/>
      <dgm:spPr/>
      <dgm:t>
        <a:bodyPr/>
        <a:lstStyle/>
        <a:p>
          <a:endParaRPr lang="en-US"/>
        </a:p>
      </dgm:t>
    </dgm:pt>
    <dgm:pt modelId="{A0C6181D-70EB-4513-875D-DF6E2CE6713E}" type="sibTrans" cxnId="{629DBB4D-058D-45C3-B13F-92CD70540C9F}">
      <dgm:prSet/>
      <dgm:spPr/>
      <dgm:t>
        <a:bodyPr/>
        <a:lstStyle/>
        <a:p>
          <a:endParaRPr lang="en-US"/>
        </a:p>
      </dgm:t>
    </dgm:pt>
    <dgm:pt modelId="{2B759B7C-419F-4EBD-B7E8-4742E6E558ED}">
      <dgm:prSet/>
      <dgm:spPr/>
      <dgm:t>
        <a:bodyPr/>
        <a:lstStyle/>
        <a:p>
          <a:r>
            <a:rPr lang="en-GB"/>
            <a:t>Am I more of a giver or a reciever? </a:t>
          </a:r>
          <a:endParaRPr lang="en-US"/>
        </a:p>
      </dgm:t>
    </dgm:pt>
    <dgm:pt modelId="{7272FD11-AC8A-4F0A-A8A4-0120696FC472}" type="parTrans" cxnId="{96B5DCDE-9E8D-4E4F-8899-233B71D0D552}">
      <dgm:prSet/>
      <dgm:spPr/>
      <dgm:t>
        <a:bodyPr/>
        <a:lstStyle/>
        <a:p>
          <a:endParaRPr lang="en-US"/>
        </a:p>
      </dgm:t>
    </dgm:pt>
    <dgm:pt modelId="{CD8F7069-6DC9-47DA-A1BB-9D8BFB7DE9FD}" type="sibTrans" cxnId="{96B5DCDE-9E8D-4E4F-8899-233B71D0D552}">
      <dgm:prSet/>
      <dgm:spPr/>
      <dgm:t>
        <a:bodyPr/>
        <a:lstStyle/>
        <a:p>
          <a:endParaRPr lang="en-US"/>
        </a:p>
      </dgm:t>
    </dgm:pt>
    <dgm:pt modelId="{3A0CEE30-6535-4DAD-8EDA-19F52494EF7C}">
      <dgm:prSet/>
      <dgm:spPr/>
      <dgm:t>
        <a:bodyPr/>
        <a:lstStyle/>
        <a:p>
          <a:r>
            <a:rPr lang="en-GB"/>
            <a:t>Is my desire to be the ruler of my Creator or is my desire to be ruled by my Creator?</a:t>
          </a:r>
          <a:endParaRPr lang="en-US"/>
        </a:p>
      </dgm:t>
    </dgm:pt>
    <dgm:pt modelId="{C3B2E13B-DE4C-449F-8B7F-0A07F7530525}" type="parTrans" cxnId="{F3EBEE05-7054-431E-AF26-9B97962C6A39}">
      <dgm:prSet/>
      <dgm:spPr/>
      <dgm:t>
        <a:bodyPr/>
        <a:lstStyle/>
        <a:p>
          <a:endParaRPr lang="en-US"/>
        </a:p>
      </dgm:t>
    </dgm:pt>
    <dgm:pt modelId="{0EDBC690-3DA6-4692-9396-E5BA1A814D1E}" type="sibTrans" cxnId="{F3EBEE05-7054-431E-AF26-9B97962C6A39}">
      <dgm:prSet/>
      <dgm:spPr/>
      <dgm:t>
        <a:bodyPr/>
        <a:lstStyle/>
        <a:p>
          <a:endParaRPr lang="en-US"/>
        </a:p>
      </dgm:t>
    </dgm:pt>
    <dgm:pt modelId="{4564ADC1-5E09-49F4-8C97-FC626CCDC7E9}">
      <dgm:prSet/>
      <dgm:spPr/>
      <dgm:t>
        <a:bodyPr/>
        <a:lstStyle/>
        <a:p>
          <a:r>
            <a:rPr lang="en-GB"/>
            <a:t>Do I have a creative spark within me? If so- where does this come from? </a:t>
          </a:r>
          <a:endParaRPr lang="en-US"/>
        </a:p>
      </dgm:t>
    </dgm:pt>
    <dgm:pt modelId="{3FE145A9-A1BC-4B25-82A5-B6E6212B8DE5}" type="parTrans" cxnId="{0D63C9D7-D4DA-4C19-87BB-560175D06B20}">
      <dgm:prSet/>
      <dgm:spPr/>
      <dgm:t>
        <a:bodyPr/>
        <a:lstStyle/>
        <a:p>
          <a:endParaRPr lang="en-US"/>
        </a:p>
      </dgm:t>
    </dgm:pt>
    <dgm:pt modelId="{85CDA727-D9FC-4086-B384-9A6E92F9905A}" type="sibTrans" cxnId="{0D63C9D7-D4DA-4C19-87BB-560175D06B20}">
      <dgm:prSet/>
      <dgm:spPr/>
      <dgm:t>
        <a:bodyPr/>
        <a:lstStyle/>
        <a:p>
          <a:endParaRPr lang="en-US"/>
        </a:p>
      </dgm:t>
    </dgm:pt>
    <dgm:pt modelId="{5489345F-3905-4B69-885D-213D52ABF55B}">
      <dgm:prSet/>
      <dgm:spPr/>
      <dgm:t>
        <a:bodyPr/>
        <a:lstStyle/>
        <a:p>
          <a:r>
            <a:rPr lang="en-GB"/>
            <a:t>Am, I grateful for what I am given? How do I show my gratitude?</a:t>
          </a:r>
          <a:endParaRPr lang="en-US"/>
        </a:p>
      </dgm:t>
    </dgm:pt>
    <dgm:pt modelId="{1CC81C50-B588-47DD-A887-D9570DBD7EF4}" type="parTrans" cxnId="{AD9FBE23-9341-4B7E-900B-52190BFF1F19}">
      <dgm:prSet/>
      <dgm:spPr/>
      <dgm:t>
        <a:bodyPr/>
        <a:lstStyle/>
        <a:p>
          <a:endParaRPr lang="en-US"/>
        </a:p>
      </dgm:t>
    </dgm:pt>
    <dgm:pt modelId="{291D1270-4CEA-4F8F-932B-4F21E6DEA26B}" type="sibTrans" cxnId="{AD9FBE23-9341-4B7E-900B-52190BFF1F19}">
      <dgm:prSet/>
      <dgm:spPr/>
      <dgm:t>
        <a:bodyPr/>
        <a:lstStyle/>
        <a:p>
          <a:endParaRPr lang="en-US"/>
        </a:p>
      </dgm:t>
    </dgm:pt>
    <dgm:pt modelId="{92BDF2A9-8A9D-6346-8B7B-0E0FB6113ED6}" type="pres">
      <dgm:prSet presAssocID="{B2D20197-56E9-42B5-8FB3-C98D446EEAB9}" presName="diagram" presStyleCnt="0">
        <dgm:presLayoutVars>
          <dgm:dir/>
          <dgm:resizeHandles val="exact"/>
        </dgm:presLayoutVars>
      </dgm:prSet>
      <dgm:spPr/>
    </dgm:pt>
    <dgm:pt modelId="{3819CD66-4F13-6D4F-A83E-FB76F26B711D}" type="pres">
      <dgm:prSet presAssocID="{8AF34D0B-167C-4636-915F-41CC56901FEA}" presName="node" presStyleLbl="node1" presStyleIdx="0" presStyleCnt="9">
        <dgm:presLayoutVars>
          <dgm:bulletEnabled val="1"/>
        </dgm:presLayoutVars>
      </dgm:prSet>
      <dgm:spPr/>
    </dgm:pt>
    <dgm:pt modelId="{805504C4-585B-0F46-AD72-B62D3AA2236A}" type="pres">
      <dgm:prSet presAssocID="{DEAA5A6C-B883-4C52-8F97-5BC8C132DE8D}" presName="sibTrans" presStyleCnt="0"/>
      <dgm:spPr/>
    </dgm:pt>
    <dgm:pt modelId="{25724208-0532-C047-9A64-52AE514FD587}" type="pres">
      <dgm:prSet presAssocID="{6CFED225-0679-4EA3-8A5E-90A9C85A35A6}" presName="node" presStyleLbl="node1" presStyleIdx="1" presStyleCnt="9">
        <dgm:presLayoutVars>
          <dgm:bulletEnabled val="1"/>
        </dgm:presLayoutVars>
      </dgm:prSet>
      <dgm:spPr/>
    </dgm:pt>
    <dgm:pt modelId="{FAD18069-C506-A64E-A3F9-B8AF3CD0870C}" type="pres">
      <dgm:prSet presAssocID="{346DA1C0-FAD9-4B1B-BE29-46E0E46D5494}" presName="sibTrans" presStyleCnt="0"/>
      <dgm:spPr/>
    </dgm:pt>
    <dgm:pt modelId="{A659139C-EB26-FB43-A2EA-D3C09F428F72}" type="pres">
      <dgm:prSet presAssocID="{DC001EFA-3E00-463A-8875-E3BAA2273CB9}" presName="node" presStyleLbl="node1" presStyleIdx="2" presStyleCnt="9">
        <dgm:presLayoutVars>
          <dgm:bulletEnabled val="1"/>
        </dgm:presLayoutVars>
      </dgm:prSet>
      <dgm:spPr/>
    </dgm:pt>
    <dgm:pt modelId="{85AFC54E-E355-9E4A-AB62-9AAD2B9BD9CF}" type="pres">
      <dgm:prSet presAssocID="{20ED8F93-4CAF-4C51-B3A6-938DAA157E60}" presName="sibTrans" presStyleCnt="0"/>
      <dgm:spPr/>
    </dgm:pt>
    <dgm:pt modelId="{006DD9FC-2F9B-1E48-A8F5-6C8B8BB105D7}" type="pres">
      <dgm:prSet presAssocID="{43E0E235-063C-493D-BAAC-65CA859EF867}" presName="node" presStyleLbl="node1" presStyleIdx="3" presStyleCnt="9">
        <dgm:presLayoutVars>
          <dgm:bulletEnabled val="1"/>
        </dgm:presLayoutVars>
      </dgm:prSet>
      <dgm:spPr/>
    </dgm:pt>
    <dgm:pt modelId="{40A6B354-ED8D-FF41-8C5B-595E53AD6096}" type="pres">
      <dgm:prSet presAssocID="{74798B45-079F-4E64-9A88-1D4DC9BEE2CF}" presName="sibTrans" presStyleCnt="0"/>
      <dgm:spPr/>
    </dgm:pt>
    <dgm:pt modelId="{88E24773-C091-4440-A9A1-E47FB986BCEF}" type="pres">
      <dgm:prSet presAssocID="{9D24F55D-A40E-4C3E-9925-90D5CBE83759}" presName="node" presStyleLbl="node1" presStyleIdx="4" presStyleCnt="9">
        <dgm:presLayoutVars>
          <dgm:bulletEnabled val="1"/>
        </dgm:presLayoutVars>
      </dgm:prSet>
      <dgm:spPr/>
    </dgm:pt>
    <dgm:pt modelId="{B124D11D-AD73-D14C-80E0-57B1800121F8}" type="pres">
      <dgm:prSet presAssocID="{A0C6181D-70EB-4513-875D-DF6E2CE6713E}" presName="sibTrans" presStyleCnt="0"/>
      <dgm:spPr/>
    </dgm:pt>
    <dgm:pt modelId="{A9BDA710-921B-394B-92EF-ACE28E7611D6}" type="pres">
      <dgm:prSet presAssocID="{2B759B7C-419F-4EBD-B7E8-4742E6E558ED}" presName="node" presStyleLbl="node1" presStyleIdx="5" presStyleCnt="9">
        <dgm:presLayoutVars>
          <dgm:bulletEnabled val="1"/>
        </dgm:presLayoutVars>
      </dgm:prSet>
      <dgm:spPr/>
    </dgm:pt>
    <dgm:pt modelId="{BD54FB6B-82FD-FB4E-AD64-E9D2E2EEB23A}" type="pres">
      <dgm:prSet presAssocID="{CD8F7069-6DC9-47DA-A1BB-9D8BFB7DE9FD}" presName="sibTrans" presStyleCnt="0"/>
      <dgm:spPr/>
    </dgm:pt>
    <dgm:pt modelId="{A1C19B47-7655-0643-9F8E-72BB84CB7DD6}" type="pres">
      <dgm:prSet presAssocID="{3A0CEE30-6535-4DAD-8EDA-19F52494EF7C}" presName="node" presStyleLbl="node1" presStyleIdx="6" presStyleCnt="9">
        <dgm:presLayoutVars>
          <dgm:bulletEnabled val="1"/>
        </dgm:presLayoutVars>
      </dgm:prSet>
      <dgm:spPr/>
    </dgm:pt>
    <dgm:pt modelId="{F8798E64-A70E-1D48-A5EB-9E7C9099EFAE}" type="pres">
      <dgm:prSet presAssocID="{0EDBC690-3DA6-4692-9396-E5BA1A814D1E}" presName="sibTrans" presStyleCnt="0"/>
      <dgm:spPr/>
    </dgm:pt>
    <dgm:pt modelId="{0CABBD64-39D6-C54D-9C8F-DF047FA3C788}" type="pres">
      <dgm:prSet presAssocID="{4564ADC1-5E09-49F4-8C97-FC626CCDC7E9}" presName="node" presStyleLbl="node1" presStyleIdx="7" presStyleCnt="9">
        <dgm:presLayoutVars>
          <dgm:bulletEnabled val="1"/>
        </dgm:presLayoutVars>
      </dgm:prSet>
      <dgm:spPr/>
    </dgm:pt>
    <dgm:pt modelId="{428C7867-9E4A-3E4A-84CB-8F065ED801A7}" type="pres">
      <dgm:prSet presAssocID="{85CDA727-D9FC-4086-B384-9A6E92F9905A}" presName="sibTrans" presStyleCnt="0"/>
      <dgm:spPr/>
    </dgm:pt>
    <dgm:pt modelId="{C8F34A99-9C46-654F-BDE4-A16BEF60EC0F}" type="pres">
      <dgm:prSet presAssocID="{5489345F-3905-4B69-885D-213D52ABF55B}" presName="node" presStyleLbl="node1" presStyleIdx="8" presStyleCnt="9">
        <dgm:presLayoutVars>
          <dgm:bulletEnabled val="1"/>
        </dgm:presLayoutVars>
      </dgm:prSet>
      <dgm:spPr/>
    </dgm:pt>
  </dgm:ptLst>
  <dgm:cxnLst>
    <dgm:cxn modelId="{F3EBEE05-7054-431E-AF26-9B97962C6A39}" srcId="{B2D20197-56E9-42B5-8FB3-C98D446EEAB9}" destId="{3A0CEE30-6535-4DAD-8EDA-19F52494EF7C}" srcOrd="6" destOrd="0" parTransId="{C3B2E13B-DE4C-449F-8B7F-0A07F7530525}" sibTransId="{0EDBC690-3DA6-4692-9396-E5BA1A814D1E}"/>
    <dgm:cxn modelId="{00A6790B-D358-E34D-8CFE-A3A8C74722E0}" type="presOf" srcId="{2B759B7C-419F-4EBD-B7E8-4742E6E558ED}" destId="{A9BDA710-921B-394B-92EF-ACE28E7611D6}" srcOrd="0" destOrd="0" presId="urn:microsoft.com/office/officeart/2005/8/layout/default"/>
    <dgm:cxn modelId="{AD9FBE23-9341-4B7E-900B-52190BFF1F19}" srcId="{B2D20197-56E9-42B5-8FB3-C98D446EEAB9}" destId="{5489345F-3905-4B69-885D-213D52ABF55B}" srcOrd="8" destOrd="0" parTransId="{1CC81C50-B588-47DD-A887-D9570DBD7EF4}" sibTransId="{291D1270-4CEA-4F8F-932B-4F21E6DEA26B}"/>
    <dgm:cxn modelId="{09F5C326-5A9B-6340-9873-2AE857450335}" type="presOf" srcId="{3A0CEE30-6535-4DAD-8EDA-19F52494EF7C}" destId="{A1C19B47-7655-0643-9F8E-72BB84CB7DD6}" srcOrd="0" destOrd="0" presId="urn:microsoft.com/office/officeart/2005/8/layout/default"/>
    <dgm:cxn modelId="{157F3628-2DB1-B641-80BA-52C6D7F0F1B7}" type="presOf" srcId="{43E0E235-063C-493D-BAAC-65CA859EF867}" destId="{006DD9FC-2F9B-1E48-A8F5-6C8B8BB105D7}" srcOrd="0" destOrd="0" presId="urn:microsoft.com/office/officeart/2005/8/layout/default"/>
    <dgm:cxn modelId="{FFF5B92C-2D57-EB49-B18C-BDF24B823A1C}" type="presOf" srcId="{B2D20197-56E9-42B5-8FB3-C98D446EEAB9}" destId="{92BDF2A9-8A9D-6346-8B7B-0E0FB6113ED6}" srcOrd="0" destOrd="0" presId="urn:microsoft.com/office/officeart/2005/8/layout/default"/>
    <dgm:cxn modelId="{629DBB4D-058D-45C3-B13F-92CD70540C9F}" srcId="{B2D20197-56E9-42B5-8FB3-C98D446EEAB9}" destId="{9D24F55D-A40E-4C3E-9925-90D5CBE83759}" srcOrd="4" destOrd="0" parTransId="{5F19BAF9-ADD1-4BF3-A48F-FF831B18CD7F}" sibTransId="{A0C6181D-70EB-4513-875D-DF6E2CE6713E}"/>
    <dgm:cxn modelId="{2C561867-F165-9243-B1C1-1C51365DF8CE}" type="presOf" srcId="{9D24F55D-A40E-4C3E-9925-90D5CBE83759}" destId="{88E24773-C091-4440-A9A1-E47FB986BCEF}" srcOrd="0" destOrd="0" presId="urn:microsoft.com/office/officeart/2005/8/layout/default"/>
    <dgm:cxn modelId="{B0DBEF77-B97D-F248-8E8F-1D0498E9E46C}" type="presOf" srcId="{8AF34D0B-167C-4636-915F-41CC56901FEA}" destId="{3819CD66-4F13-6D4F-A83E-FB76F26B711D}" srcOrd="0" destOrd="0" presId="urn:microsoft.com/office/officeart/2005/8/layout/default"/>
    <dgm:cxn modelId="{9357108A-343E-9E4D-919B-BAFA0000D2E1}" type="presOf" srcId="{4564ADC1-5E09-49F4-8C97-FC626CCDC7E9}" destId="{0CABBD64-39D6-C54D-9C8F-DF047FA3C788}" srcOrd="0" destOrd="0" presId="urn:microsoft.com/office/officeart/2005/8/layout/default"/>
    <dgm:cxn modelId="{932E0E98-569C-8A4E-80C8-2E43B73451AA}" type="presOf" srcId="{DC001EFA-3E00-463A-8875-E3BAA2273CB9}" destId="{A659139C-EB26-FB43-A2EA-D3C09F428F72}" srcOrd="0" destOrd="0" presId="urn:microsoft.com/office/officeart/2005/8/layout/default"/>
    <dgm:cxn modelId="{F18D9BB8-715E-E645-84C7-47ABA7600A78}" type="presOf" srcId="{5489345F-3905-4B69-885D-213D52ABF55B}" destId="{C8F34A99-9C46-654F-BDE4-A16BEF60EC0F}" srcOrd="0" destOrd="0" presId="urn:microsoft.com/office/officeart/2005/8/layout/default"/>
    <dgm:cxn modelId="{F1A2B5BE-55A0-4B59-8079-866AE4889046}" srcId="{B2D20197-56E9-42B5-8FB3-C98D446EEAB9}" destId="{8AF34D0B-167C-4636-915F-41CC56901FEA}" srcOrd="0" destOrd="0" parTransId="{711DABE5-2D85-4A45-9854-740F833DC695}" sibTransId="{DEAA5A6C-B883-4C52-8F97-5BC8C132DE8D}"/>
    <dgm:cxn modelId="{6EEC56CD-CC34-4032-B4FF-043076B93671}" srcId="{B2D20197-56E9-42B5-8FB3-C98D446EEAB9}" destId="{43E0E235-063C-493D-BAAC-65CA859EF867}" srcOrd="3" destOrd="0" parTransId="{EF0A136F-1238-42C7-A2F5-BEEBD9537A8E}" sibTransId="{74798B45-079F-4E64-9A88-1D4DC9BEE2CF}"/>
    <dgm:cxn modelId="{1652F1D4-4B2C-4F9E-BBE9-AEB354D49DCA}" srcId="{B2D20197-56E9-42B5-8FB3-C98D446EEAB9}" destId="{6CFED225-0679-4EA3-8A5E-90A9C85A35A6}" srcOrd="1" destOrd="0" parTransId="{D68039D7-ABB7-4767-9FF3-776F28478C34}" sibTransId="{346DA1C0-FAD9-4B1B-BE29-46E0E46D5494}"/>
    <dgm:cxn modelId="{0D63C9D7-D4DA-4C19-87BB-560175D06B20}" srcId="{B2D20197-56E9-42B5-8FB3-C98D446EEAB9}" destId="{4564ADC1-5E09-49F4-8C97-FC626CCDC7E9}" srcOrd="7" destOrd="0" parTransId="{3FE145A9-A1BC-4B25-82A5-B6E6212B8DE5}" sibTransId="{85CDA727-D9FC-4086-B384-9A6E92F9905A}"/>
    <dgm:cxn modelId="{DCD749DA-24B2-421F-9F21-D4ABC7183052}" srcId="{B2D20197-56E9-42B5-8FB3-C98D446EEAB9}" destId="{DC001EFA-3E00-463A-8875-E3BAA2273CB9}" srcOrd="2" destOrd="0" parTransId="{87BCC853-5279-4BDC-A8D3-0661DAB5B00F}" sibTransId="{20ED8F93-4CAF-4C51-B3A6-938DAA157E60}"/>
    <dgm:cxn modelId="{96B5DCDE-9E8D-4E4F-8899-233B71D0D552}" srcId="{B2D20197-56E9-42B5-8FB3-C98D446EEAB9}" destId="{2B759B7C-419F-4EBD-B7E8-4742E6E558ED}" srcOrd="5" destOrd="0" parTransId="{7272FD11-AC8A-4F0A-A8A4-0120696FC472}" sibTransId="{CD8F7069-6DC9-47DA-A1BB-9D8BFB7DE9FD}"/>
    <dgm:cxn modelId="{2A68D5F0-F657-F949-A1E9-F0CBB705EACB}" type="presOf" srcId="{6CFED225-0679-4EA3-8A5E-90A9C85A35A6}" destId="{25724208-0532-C047-9A64-52AE514FD587}" srcOrd="0" destOrd="0" presId="urn:microsoft.com/office/officeart/2005/8/layout/default"/>
    <dgm:cxn modelId="{2E81984D-200B-EF46-968C-12E8AA1E7783}" type="presParOf" srcId="{92BDF2A9-8A9D-6346-8B7B-0E0FB6113ED6}" destId="{3819CD66-4F13-6D4F-A83E-FB76F26B711D}" srcOrd="0" destOrd="0" presId="urn:microsoft.com/office/officeart/2005/8/layout/default"/>
    <dgm:cxn modelId="{0F7E1BBB-B295-E440-A02B-F19B8FDF8A7D}" type="presParOf" srcId="{92BDF2A9-8A9D-6346-8B7B-0E0FB6113ED6}" destId="{805504C4-585B-0F46-AD72-B62D3AA2236A}" srcOrd="1" destOrd="0" presId="urn:microsoft.com/office/officeart/2005/8/layout/default"/>
    <dgm:cxn modelId="{F8FEA30F-DEAE-104D-92BC-8F61F670CA5E}" type="presParOf" srcId="{92BDF2A9-8A9D-6346-8B7B-0E0FB6113ED6}" destId="{25724208-0532-C047-9A64-52AE514FD587}" srcOrd="2" destOrd="0" presId="urn:microsoft.com/office/officeart/2005/8/layout/default"/>
    <dgm:cxn modelId="{EF92F6C8-8BAF-9F47-BF49-0124BCA60E17}" type="presParOf" srcId="{92BDF2A9-8A9D-6346-8B7B-0E0FB6113ED6}" destId="{FAD18069-C506-A64E-A3F9-B8AF3CD0870C}" srcOrd="3" destOrd="0" presId="urn:microsoft.com/office/officeart/2005/8/layout/default"/>
    <dgm:cxn modelId="{E9A78333-B01D-7C41-AAE6-B05A1D7157B4}" type="presParOf" srcId="{92BDF2A9-8A9D-6346-8B7B-0E0FB6113ED6}" destId="{A659139C-EB26-FB43-A2EA-D3C09F428F72}" srcOrd="4" destOrd="0" presId="urn:microsoft.com/office/officeart/2005/8/layout/default"/>
    <dgm:cxn modelId="{81029B60-6F08-C845-B610-6571C3758243}" type="presParOf" srcId="{92BDF2A9-8A9D-6346-8B7B-0E0FB6113ED6}" destId="{85AFC54E-E355-9E4A-AB62-9AAD2B9BD9CF}" srcOrd="5" destOrd="0" presId="urn:microsoft.com/office/officeart/2005/8/layout/default"/>
    <dgm:cxn modelId="{AB369F5F-4ADE-1041-9E26-E91FF15F6C30}" type="presParOf" srcId="{92BDF2A9-8A9D-6346-8B7B-0E0FB6113ED6}" destId="{006DD9FC-2F9B-1E48-A8F5-6C8B8BB105D7}" srcOrd="6" destOrd="0" presId="urn:microsoft.com/office/officeart/2005/8/layout/default"/>
    <dgm:cxn modelId="{AB568CCD-2D64-F545-8848-0EA9E52D8A11}" type="presParOf" srcId="{92BDF2A9-8A9D-6346-8B7B-0E0FB6113ED6}" destId="{40A6B354-ED8D-FF41-8C5B-595E53AD6096}" srcOrd="7" destOrd="0" presId="urn:microsoft.com/office/officeart/2005/8/layout/default"/>
    <dgm:cxn modelId="{FA285669-B61A-2846-BB0E-364FA783D82B}" type="presParOf" srcId="{92BDF2A9-8A9D-6346-8B7B-0E0FB6113ED6}" destId="{88E24773-C091-4440-A9A1-E47FB986BCEF}" srcOrd="8" destOrd="0" presId="urn:microsoft.com/office/officeart/2005/8/layout/default"/>
    <dgm:cxn modelId="{879BC1BC-C456-0B46-8F5A-AE7328F010B7}" type="presParOf" srcId="{92BDF2A9-8A9D-6346-8B7B-0E0FB6113ED6}" destId="{B124D11D-AD73-D14C-80E0-57B1800121F8}" srcOrd="9" destOrd="0" presId="urn:microsoft.com/office/officeart/2005/8/layout/default"/>
    <dgm:cxn modelId="{77770E61-3F33-3B4D-81E0-F158D85E8BE5}" type="presParOf" srcId="{92BDF2A9-8A9D-6346-8B7B-0E0FB6113ED6}" destId="{A9BDA710-921B-394B-92EF-ACE28E7611D6}" srcOrd="10" destOrd="0" presId="urn:microsoft.com/office/officeart/2005/8/layout/default"/>
    <dgm:cxn modelId="{621F4C31-BBF1-024B-814D-B6F9906C5847}" type="presParOf" srcId="{92BDF2A9-8A9D-6346-8B7B-0E0FB6113ED6}" destId="{BD54FB6B-82FD-FB4E-AD64-E9D2E2EEB23A}" srcOrd="11" destOrd="0" presId="urn:microsoft.com/office/officeart/2005/8/layout/default"/>
    <dgm:cxn modelId="{441972A1-CE74-B545-908E-84D51C4133AA}" type="presParOf" srcId="{92BDF2A9-8A9D-6346-8B7B-0E0FB6113ED6}" destId="{A1C19B47-7655-0643-9F8E-72BB84CB7DD6}" srcOrd="12" destOrd="0" presId="urn:microsoft.com/office/officeart/2005/8/layout/default"/>
    <dgm:cxn modelId="{CBDF6C42-EFD6-434D-8FAE-470D04DAA96A}" type="presParOf" srcId="{92BDF2A9-8A9D-6346-8B7B-0E0FB6113ED6}" destId="{F8798E64-A70E-1D48-A5EB-9E7C9099EFAE}" srcOrd="13" destOrd="0" presId="urn:microsoft.com/office/officeart/2005/8/layout/default"/>
    <dgm:cxn modelId="{4012054F-1616-7441-B8DE-3003E9F4B7E4}" type="presParOf" srcId="{92BDF2A9-8A9D-6346-8B7B-0E0FB6113ED6}" destId="{0CABBD64-39D6-C54D-9C8F-DF047FA3C788}" srcOrd="14" destOrd="0" presId="urn:microsoft.com/office/officeart/2005/8/layout/default"/>
    <dgm:cxn modelId="{6DB329B9-53F0-4E46-A5E2-3A8336C2DD00}" type="presParOf" srcId="{92BDF2A9-8A9D-6346-8B7B-0E0FB6113ED6}" destId="{428C7867-9E4A-3E4A-84CB-8F065ED801A7}" srcOrd="15" destOrd="0" presId="urn:microsoft.com/office/officeart/2005/8/layout/default"/>
    <dgm:cxn modelId="{DCA4EFF4-611B-014F-B767-FBE3ADD2C912}" type="presParOf" srcId="{92BDF2A9-8A9D-6346-8B7B-0E0FB6113ED6}" destId="{C8F34A99-9C46-654F-BDE4-A16BEF60EC0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855D89-2C98-4614-B97B-A87EE438112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9AF6232-3404-4CC0-94AB-BD90A6232EA7}">
      <dgm:prSet/>
      <dgm:spPr/>
      <dgm:t>
        <a:bodyPr/>
        <a:lstStyle/>
        <a:p>
          <a:r>
            <a:rPr lang="en-GB"/>
            <a:t>Do I prefer to feel the emotion of unconditional love for someone other than myself, or do I prefer to feel unconditionally loved by someone other than myself?</a:t>
          </a:r>
          <a:endParaRPr lang="en-US"/>
        </a:p>
      </dgm:t>
    </dgm:pt>
    <dgm:pt modelId="{A568FE9A-1364-4099-9D8D-32BA7BA61B95}" type="parTrans" cxnId="{07069647-C21E-4731-B848-8E13CCB4C2F4}">
      <dgm:prSet/>
      <dgm:spPr/>
      <dgm:t>
        <a:bodyPr/>
        <a:lstStyle/>
        <a:p>
          <a:endParaRPr lang="en-US"/>
        </a:p>
      </dgm:t>
    </dgm:pt>
    <dgm:pt modelId="{3F1A45FF-8ABD-46DA-86E2-D857D61CE8FA}" type="sibTrans" cxnId="{07069647-C21E-4731-B848-8E13CCB4C2F4}">
      <dgm:prSet/>
      <dgm:spPr/>
      <dgm:t>
        <a:bodyPr/>
        <a:lstStyle/>
        <a:p>
          <a:endParaRPr lang="en-US"/>
        </a:p>
      </dgm:t>
    </dgm:pt>
    <dgm:pt modelId="{04A32ED3-704C-49D3-84C9-968A5B74941A}">
      <dgm:prSet/>
      <dgm:spPr/>
      <dgm:t>
        <a:bodyPr/>
        <a:lstStyle/>
        <a:p>
          <a:r>
            <a:rPr lang="en-GB"/>
            <a:t>Do I serve food or does food serve me? Do I serve others or do others serve me?</a:t>
          </a:r>
          <a:endParaRPr lang="en-US"/>
        </a:p>
      </dgm:t>
    </dgm:pt>
    <dgm:pt modelId="{803464EA-34CF-4C92-B881-79FCF485AD7A}" type="parTrans" cxnId="{78E3C7A2-2A2E-46EF-8CFB-BF3B2F28B61C}">
      <dgm:prSet/>
      <dgm:spPr/>
      <dgm:t>
        <a:bodyPr/>
        <a:lstStyle/>
        <a:p>
          <a:endParaRPr lang="en-US"/>
        </a:p>
      </dgm:t>
    </dgm:pt>
    <dgm:pt modelId="{6BEBF50C-40E6-4E47-94AF-111E4C6B6A2F}" type="sibTrans" cxnId="{78E3C7A2-2A2E-46EF-8CFB-BF3B2F28B61C}">
      <dgm:prSet/>
      <dgm:spPr/>
      <dgm:t>
        <a:bodyPr/>
        <a:lstStyle/>
        <a:p>
          <a:endParaRPr lang="en-US"/>
        </a:p>
      </dgm:t>
    </dgm:pt>
    <dgm:pt modelId="{2B8D2148-0BB2-4DEF-A864-FCAF2C0E6AA3}" type="pres">
      <dgm:prSet presAssocID="{46855D89-2C98-4614-B97B-A87EE438112F}" presName="root" presStyleCnt="0">
        <dgm:presLayoutVars>
          <dgm:dir/>
          <dgm:resizeHandles val="exact"/>
        </dgm:presLayoutVars>
      </dgm:prSet>
      <dgm:spPr/>
    </dgm:pt>
    <dgm:pt modelId="{E48F5508-E4CD-489E-BA66-ED9F779E68C7}" type="pres">
      <dgm:prSet presAssocID="{59AF6232-3404-4CC0-94AB-BD90A6232EA7}" presName="compNode" presStyleCnt="0"/>
      <dgm:spPr/>
    </dgm:pt>
    <dgm:pt modelId="{774F7771-5327-4905-9046-7F5C83FDB204}" type="pres">
      <dgm:prSet presAssocID="{59AF6232-3404-4CC0-94AB-BD90A6232EA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 Love Face with Solid Fill"/>
        </a:ext>
      </dgm:extLst>
    </dgm:pt>
    <dgm:pt modelId="{20078FB8-557F-4CBC-87F9-2F0170EA7C11}" type="pres">
      <dgm:prSet presAssocID="{59AF6232-3404-4CC0-94AB-BD90A6232EA7}" presName="spaceRect" presStyleCnt="0"/>
      <dgm:spPr/>
    </dgm:pt>
    <dgm:pt modelId="{EC034B78-4F49-48BE-BE46-0346E04E1650}" type="pres">
      <dgm:prSet presAssocID="{59AF6232-3404-4CC0-94AB-BD90A6232EA7}" presName="textRect" presStyleLbl="revTx" presStyleIdx="0" presStyleCnt="2">
        <dgm:presLayoutVars>
          <dgm:chMax val="1"/>
          <dgm:chPref val="1"/>
        </dgm:presLayoutVars>
      </dgm:prSet>
      <dgm:spPr/>
    </dgm:pt>
    <dgm:pt modelId="{EDBFA025-45F4-4800-A23C-CD3456CA68D6}" type="pres">
      <dgm:prSet presAssocID="{3F1A45FF-8ABD-46DA-86E2-D857D61CE8FA}" presName="sibTrans" presStyleCnt="0"/>
      <dgm:spPr/>
    </dgm:pt>
    <dgm:pt modelId="{616501BA-06DA-42C4-A685-71084FF65E13}" type="pres">
      <dgm:prSet presAssocID="{04A32ED3-704C-49D3-84C9-968A5B74941A}" presName="compNode" presStyleCnt="0"/>
      <dgm:spPr/>
    </dgm:pt>
    <dgm:pt modelId="{A104F17E-FAA6-4565-BE03-14095EBDD176}" type="pres">
      <dgm:prSet presAssocID="{04A32ED3-704C-49D3-84C9-968A5B7494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18064764-2C4A-4A6D-BD0F-14BE0F84FAAB}" type="pres">
      <dgm:prSet presAssocID="{04A32ED3-704C-49D3-84C9-968A5B74941A}" presName="spaceRect" presStyleCnt="0"/>
      <dgm:spPr/>
    </dgm:pt>
    <dgm:pt modelId="{832BC5D5-806F-4B66-8FFC-697B44C6391A}" type="pres">
      <dgm:prSet presAssocID="{04A32ED3-704C-49D3-84C9-968A5B74941A}" presName="textRect" presStyleLbl="revTx" presStyleIdx="1" presStyleCnt="2">
        <dgm:presLayoutVars>
          <dgm:chMax val="1"/>
          <dgm:chPref val="1"/>
        </dgm:presLayoutVars>
      </dgm:prSet>
      <dgm:spPr/>
    </dgm:pt>
  </dgm:ptLst>
  <dgm:cxnLst>
    <dgm:cxn modelId="{07069647-C21E-4731-B848-8E13CCB4C2F4}" srcId="{46855D89-2C98-4614-B97B-A87EE438112F}" destId="{59AF6232-3404-4CC0-94AB-BD90A6232EA7}" srcOrd="0" destOrd="0" parTransId="{A568FE9A-1364-4099-9D8D-32BA7BA61B95}" sibTransId="{3F1A45FF-8ABD-46DA-86E2-D857D61CE8FA}"/>
    <dgm:cxn modelId="{78E3C7A2-2A2E-46EF-8CFB-BF3B2F28B61C}" srcId="{46855D89-2C98-4614-B97B-A87EE438112F}" destId="{04A32ED3-704C-49D3-84C9-968A5B74941A}" srcOrd="1" destOrd="0" parTransId="{803464EA-34CF-4C92-B881-79FCF485AD7A}" sibTransId="{6BEBF50C-40E6-4E47-94AF-111E4C6B6A2F}"/>
    <dgm:cxn modelId="{7A75F8A4-1235-432D-8FD5-68D35B5A8DF3}" type="presOf" srcId="{59AF6232-3404-4CC0-94AB-BD90A6232EA7}" destId="{EC034B78-4F49-48BE-BE46-0346E04E1650}" srcOrd="0" destOrd="0" presId="urn:microsoft.com/office/officeart/2018/2/layout/IconLabelList"/>
    <dgm:cxn modelId="{BD5141AC-643F-4DA6-A1E5-3DDCCF20699B}" type="presOf" srcId="{04A32ED3-704C-49D3-84C9-968A5B74941A}" destId="{832BC5D5-806F-4B66-8FFC-697B44C6391A}" srcOrd="0" destOrd="0" presId="urn:microsoft.com/office/officeart/2018/2/layout/IconLabelList"/>
    <dgm:cxn modelId="{8A2EF7DA-E33D-4B50-84E0-557721F5C910}" type="presOf" srcId="{46855D89-2C98-4614-B97B-A87EE438112F}" destId="{2B8D2148-0BB2-4DEF-A864-FCAF2C0E6AA3}" srcOrd="0" destOrd="0" presId="urn:microsoft.com/office/officeart/2018/2/layout/IconLabelList"/>
    <dgm:cxn modelId="{F231759C-8893-458A-A9AC-856667F6EA8D}" type="presParOf" srcId="{2B8D2148-0BB2-4DEF-A864-FCAF2C0E6AA3}" destId="{E48F5508-E4CD-489E-BA66-ED9F779E68C7}" srcOrd="0" destOrd="0" presId="urn:microsoft.com/office/officeart/2018/2/layout/IconLabelList"/>
    <dgm:cxn modelId="{94EB5CA9-17A8-427A-86CA-AE752CEC661B}" type="presParOf" srcId="{E48F5508-E4CD-489E-BA66-ED9F779E68C7}" destId="{774F7771-5327-4905-9046-7F5C83FDB204}" srcOrd="0" destOrd="0" presId="urn:microsoft.com/office/officeart/2018/2/layout/IconLabelList"/>
    <dgm:cxn modelId="{657A37CC-AAFA-4302-9802-EF0CDE84BC91}" type="presParOf" srcId="{E48F5508-E4CD-489E-BA66-ED9F779E68C7}" destId="{20078FB8-557F-4CBC-87F9-2F0170EA7C11}" srcOrd="1" destOrd="0" presId="urn:microsoft.com/office/officeart/2018/2/layout/IconLabelList"/>
    <dgm:cxn modelId="{EA48252F-0D85-4E80-826E-4B294FEB6029}" type="presParOf" srcId="{E48F5508-E4CD-489E-BA66-ED9F779E68C7}" destId="{EC034B78-4F49-48BE-BE46-0346E04E1650}" srcOrd="2" destOrd="0" presId="urn:microsoft.com/office/officeart/2018/2/layout/IconLabelList"/>
    <dgm:cxn modelId="{E1C0437E-BC27-4796-8FAC-F8A72C356D2E}" type="presParOf" srcId="{2B8D2148-0BB2-4DEF-A864-FCAF2C0E6AA3}" destId="{EDBFA025-45F4-4800-A23C-CD3456CA68D6}" srcOrd="1" destOrd="0" presId="urn:microsoft.com/office/officeart/2018/2/layout/IconLabelList"/>
    <dgm:cxn modelId="{6C74E196-22C3-4DFF-90CE-87D9A743B22F}" type="presParOf" srcId="{2B8D2148-0BB2-4DEF-A864-FCAF2C0E6AA3}" destId="{616501BA-06DA-42C4-A685-71084FF65E13}" srcOrd="2" destOrd="0" presId="urn:microsoft.com/office/officeart/2018/2/layout/IconLabelList"/>
    <dgm:cxn modelId="{192FD51B-9EB1-40F2-92E7-1E8CF5FE6A66}" type="presParOf" srcId="{616501BA-06DA-42C4-A685-71084FF65E13}" destId="{A104F17E-FAA6-4565-BE03-14095EBDD176}" srcOrd="0" destOrd="0" presId="urn:microsoft.com/office/officeart/2018/2/layout/IconLabelList"/>
    <dgm:cxn modelId="{1910B090-3F84-42E5-9E10-CAECED640402}" type="presParOf" srcId="{616501BA-06DA-42C4-A685-71084FF65E13}" destId="{18064764-2C4A-4A6D-BD0F-14BE0F84FAAB}" srcOrd="1" destOrd="0" presId="urn:microsoft.com/office/officeart/2018/2/layout/IconLabelList"/>
    <dgm:cxn modelId="{4D93067C-014B-4ED0-ADEE-06F0C1B3CDEA}" type="presParOf" srcId="{616501BA-06DA-42C4-A685-71084FF65E13}" destId="{832BC5D5-806F-4B66-8FFC-697B44C6391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98741-BC33-C044-8B73-D8634AEE8FB2}">
      <dsp:nvSpPr>
        <dsp:cNvPr id="0" name=""/>
        <dsp:cNvSpPr/>
      </dsp:nvSpPr>
      <dsp:spPr>
        <a:xfrm>
          <a:off x="1320" y="48355"/>
          <a:ext cx="4636182" cy="2943975"/>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ACBB0583-C045-8642-A4DE-D21862417F93}">
      <dsp:nvSpPr>
        <dsp:cNvPr id="0" name=""/>
        <dsp:cNvSpPr/>
      </dsp:nvSpPr>
      <dsp:spPr>
        <a:xfrm>
          <a:off x="516452" y="537730"/>
          <a:ext cx="4636182" cy="29439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Did I enjoy my childhood? </a:t>
          </a:r>
        </a:p>
        <a:p>
          <a:pPr marL="0" lvl="0" indent="0" algn="ctr" defTabSz="800100">
            <a:lnSpc>
              <a:spcPct val="90000"/>
            </a:lnSpc>
            <a:spcBef>
              <a:spcPct val="0"/>
            </a:spcBef>
            <a:spcAft>
              <a:spcPct val="35000"/>
            </a:spcAft>
            <a:buNone/>
          </a:pPr>
          <a:r>
            <a:rPr lang="en-GB" sz="1800" kern="1200" dirty="0"/>
            <a:t>Did my parents serve me or did I serve my parents? </a:t>
          </a:r>
        </a:p>
        <a:p>
          <a:pPr marL="0" lvl="0" indent="0" algn="ctr" defTabSz="800100">
            <a:lnSpc>
              <a:spcPct val="90000"/>
            </a:lnSpc>
            <a:spcBef>
              <a:spcPct val="0"/>
            </a:spcBef>
            <a:spcAft>
              <a:spcPct val="35000"/>
            </a:spcAft>
            <a:buNone/>
          </a:pPr>
          <a:r>
            <a:rPr lang="en-GB" sz="1800" kern="1200" dirty="0"/>
            <a:t>How have roles changed over time? </a:t>
          </a:r>
        </a:p>
        <a:p>
          <a:pPr marL="0" lvl="0" indent="0" algn="ctr" defTabSz="800100">
            <a:lnSpc>
              <a:spcPct val="90000"/>
            </a:lnSpc>
            <a:spcBef>
              <a:spcPct val="0"/>
            </a:spcBef>
            <a:spcAft>
              <a:spcPct val="35000"/>
            </a:spcAft>
            <a:buNone/>
          </a:pPr>
          <a:r>
            <a:rPr lang="en-GB" sz="1800" kern="1200" dirty="0"/>
            <a:t>How has this affected my relationship with my parents? </a:t>
          </a:r>
        </a:p>
        <a:p>
          <a:pPr marL="0" lvl="0" indent="0" algn="ctr" defTabSz="800100">
            <a:lnSpc>
              <a:spcPct val="90000"/>
            </a:lnSpc>
            <a:spcBef>
              <a:spcPct val="0"/>
            </a:spcBef>
            <a:spcAft>
              <a:spcPct val="35000"/>
            </a:spcAft>
            <a:buNone/>
          </a:pPr>
          <a:r>
            <a:rPr lang="en-GB" sz="1800" kern="1200" dirty="0"/>
            <a:t>Am I grateful for my parents? </a:t>
          </a:r>
        </a:p>
        <a:p>
          <a:pPr marL="0" lvl="0" indent="0" algn="ctr" defTabSz="800100">
            <a:lnSpc>
              <a:spcPct val="90000"/>
            </a:lnSpc>
            <a:spcBef>
              <a:spcPct val="0"/>
            </a:spcBef>
            <a:spcAft>
              <a:spcPct val="35000"/>
            </a:spcAft>
            <a:buNone/>
          </a:pPr>
          <a:r>
            <a:rPr lang="en-GB" sz="1800" kern="1200" dirty="0"/>
            <a:t>How do I show my gratitude to them? </a:t>
          </a:r>
          <a:endParaRPr lang="en-US" sz="1800" kern="1200" dirty="0"/>
        </a:p>
      </dsp:txBody>
      <dsp:txXfrm>
        <a:off x="602678" y="623956"/>
        <a:ext cx="4463730" cy="2771523"/>
      </dsp:txXfrm>
    </dsp:sp>
    <dsp:sp modelId="{2C39F2B4-BABB-0C41-B689-9E3AC869BB6B}">
      <dsp:nvSpPr>
        <dsp:cNvPr id="0" name=""/>
        <dsp:cNvSpPr/>
      </dsp:nvSpPr>
      <dsp:spPr>
        <a:xfrm>
          <a:off x="5667765" y="48355"/>
          <a:ext cx="4636182" cy="2943975"/>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73A073B2-1533-924D-8A44-03F449EE82A9}">
      <dsp:nvSpPr>
        <dsp:cNvPr id="0" name=""/>
        <dsp:cNvSpPr/>
      </dsp:nvSpPr>
      <dsp:spPr>
        <a:xfrm>
          <a:off x="6182897" y="537730"/>
          <a:ext cx="4636182" cy="29439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Was I too demanding as a child? </a:t>
          </a:r>
        </a:p>
        <a:p>
          <a:pPr marL="0" lvl="0" indent="0" algn="ctr" defTabSz="800100">
            <a:lnSpc>
              <a:spcPct val="90000"/>
            </a:lnSpc>
            <a:spcBef>
              <a:spcPct val="0"/>
            </a:spcBef>
            <a:spcAft>
              <a:spcPct val="35000"/>
            </a:spcAft>
            <a:buNone/>
          </a:pPr>
          <a:r>
            <a:rPr lang="en-GB" sz="1800" kern="1200" dirty="0"/>
            <a:t>What did I really crave for from my parents when I was a child? Why did I crave it so much? </a:t>
          </a:r>
        </a:p>
        <a:p>
          <a:pPr marL="0" lvl="0" indent="0" algn="ctr" defTabSz="800100">
            <a:lnSpc>
              <a:spcPct val="90000"/>
            </a:lnSpc>
            <a:spcBef>
              <a:spcPct val="0"/>
            </a:spcBef>
            <a:spcAft>
              <a:spcPct val="35000"/>
            </a:spcAft>
            <a:buNone/>
          </a:pPr>
          <a:r>
            <a:rPr lang="en-GB" sz="1800" kern="1200" dirty="0"/>
            <a:t>Did I receive enough of what I craved for? </a:t>
          </a:r>
        </a:p>
        <a:p>
          <a:pPr marL="0" lvl="0" indent="0" algn="ctr" defTabSz="800100">
            <a:lnSpc>
              <a:spcPct val="90000"/>
            </a:lnSpc>
            <a:spcBef>
              <a:spcPct val="0"/>
            </a:spcBef>
            <a:spcAft>
              <a:spcPct val="35000"/>
            </a:spcAft>
            <a:buNone/>
          </a:pPr>
          <a:r>
            <a:rPr lang="en-GB" sz="1800" kern="1200" dirty="0"/>
            <a:t>How did my parents give me what I really craved for? </a:t>
          </a:r>
          <a:endParaRPr lang="en-US" sz="1800" kern="1200" dirty="0"/>
        </a:p>
      </dsp:txBody>
      <dsp:txXfrm>
        <a:off x="6269123" y="623956"/>
        <a:ext cx="4463730" cy="2771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BC680-A3FE-4343-962B-35CE84AB5C8A}">
      <dsp:nvSpPr>
        <dsp:cNvPr id="0" name=""/>
        <dsp:cNvSpPr/>
      </dsp:nvSpPr>
      <dsp:spPr>
        <a:xfrm>
          <a:off x="1320" y="48355"/>
          <a:ext cx="4636182" cy="2943975"/>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B1BA48B2-101B-7747-B2D7-D3682C410D61}">
      <dsp:nvSpPr>
        <dsp:cNvPr id="0" name=""/>
        <dsp:cNvSpPr/>
      </dsp:nvSpPr>
      <dsp:spPr>
        <a:xfrm>
          <a:off x="516452" y="537730"/>
          <a:ext cx="4636182" cy="29439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Did my parents give me what I need for life? Did they give me beyond my ‘needs’? -if so- how and why? </a:t>
          </a:r>
          <a:endParaRPr lang="en-US" sz="3100" kern="1200"/>
        </a:p>
      </dsp:txBody>
      <dsp:txXfrm>
        <a:off x="602678" y="623956"/>
        <a:ext cx="4463730" cy="2771523"/>
      </dsp:txXfrm>
    </dsp:sp>
    <dsp:sp modelId="{DFAC7FE7-DFA5-2C49-9C12-A0CA4B7CA47D}">
      <dsp:nvSpPr>
        <dsp:cNvPr id="0" name=""/>
        <dsp:cNvSpPr/>
      </dsp:nvSpPr>
      <dsp:spPr>
        <a:xfrm>
          <a:off x="5667765" y="48355"/>
          <a:ext cx="4636182" cy="2943975"/>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C9050C11-D16C-FD43-A08D-5B204922974F}">
      <dsp:nvSpPr>
        <dsp:cNvPr id="0" name=""/>
        <dsp:cNvSpPr/>
      </dsp:nvSpPr>
      <dsp:spPr>
        <a:xfrm>
          <a:off x="6182897" y="537730"/>
          <a:ext cx="4636182" cy="29439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kern="1200"/>
            <a:t>Do I feel ‘loved’ by my parents? If not- how could my parents have shown me more ‘love?’ </a:t>
          </a:r>
          <a:endParaRPr lang="en-US" sz="3100" kern="1200"/>
        </a:p>
      </dsp:txBody>
      <dsp:txXfrm>
        <a:off x="6269123" y="623956"/>
        <a:ext cx="4463730" cy="27715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BEF11-A1ED-5948-A997-8CE70CADD8B5}">
      <dsp:nvSpPr>
        <dsp:cNvPr id="0" name=""/>
        <dsp:cNvSpPr/>
      </dsp:nvSpPr>
      <dsp:spPr>
        <a:xfrm>
          <a:off x="3170" y="926941"/>
          <a:ext cx="2263407" cy="1437264"/>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30873F20-F747-CD42-85C7-5A30232A8E20}">
      <dsp:nvSpPr>
        <dsp:cNvPr id="0" name=""/>
        <dsp:cNvSpPr/>
      </dsp:nvSpPr>
      <dsp:spPr>
        <a:xfrm>
          <a:off x="254659" y="1165856"/>
          <a:ext cx="2263407" cy="14372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Did my mother feed me when I was hungry? Did I crave for her milk when I was a baby? </a:t>
          </a:r>
          <a:endParaRPr lang="en-US" sz="1400" kern="1200"/>
        </a:p>
      </dsp:txBody>
      <dsp:txXfrm>
        <a:off x="296755" y="1207952"/>
        <a:ext cx="2179215" cy="1353072"/>
      </dsp:txXfrm>
    </dsp:sp>
    <dsp:sp modelId="{0DA957A1-AF09-0E4C-9354-EC32E94AE55D}">
      <dsp:nvSpPr>
        <dsp:cNvPr id="0" name=""/>
        <dsp:cNvSpPr/>
      </dsp:nvSpPr>
      <dsp:spPr>
        <a:xfrm>
          <a:off x="2769557" y="926941"/>
          <a:ext cx="2263407" cy="1437264"/>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4F181A9F-1847-3942-809A-03B98F5241EB}">
      <dsp:nvSpPr>
        <dsp:cNvPr id="0" name=""/>
        <dsp:cNvSpPr/>
      </dsp:nvSpPr>
      <dsp:spPr>
        <a:xfrm>
          <a:off x="3021047" y="1165856"/>
          <a:ext cx="2263407" cy="14372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Did my father give me time when I needed it? Did I crave for his attention when I needed guidance? </a:t>
          </a:r>
          <a:endParaRPr lang="en-US" sz="1400" kern="1200"/>
        </a:p>
      </dsp:txBody>
      <dsp:txXfrm>
        <a:off x="3063143" y="1207952"/>
        <a:ext cx="2179215" cy="1353072"/>
      </dsp:txXfrm>
    </dsp:sp>
    <dsp:sp modelId="{AEE28A3F-77F1-AD45-BC35-269159211C7B}">
      <dsp:nvSpPr>
        <dsp:cNvPr id="0" name=""/>
        <dsp:cNvSpPr/>
      </dsp:nvSpPr>
      <dsp:spPr>
        <a:xfrm>
          <a:off x="5535944" y="926941"/>
          <a:ext cx="2263407" cy="1437264"/>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B2F234B4-D6B6-6F41-9C4B-0C7A7B7613C2}">
      <dsp:nvSpPr>
        <dsp:cNvPr id="0" name=""/>
        <dsp:cNvSpPr/>
      </dsp:nvSpPr>
      <dsp:spPr>
        <a:xfrm>
          <a:off x="5787434" y="1165856"/>
          <a:ext cx="2263407" cy="14372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Do I believe my parents try their best with me? What do I wish they did differently? Do I yearn for more love from my parents? </a:t>
          </a:r>
          <a:endParaRPr lang="en-US" sz="1400" kern="1200"/>
        </a:p>
      </dsp:txBody>
      <dsp:txXfrm>
        <a:off x="5829530" y="1207952"/>
        <a:ext cx="2179215" cy="1353072"/>
      </dsp:txXfrm>
    </dsp:sp>
    <dsp:sp modelId="{37534D56-C904-8946-9871-4933AE98C6C1}">
      <dsp:nvSpPr>
        <dsp:cNvPr id="0" name=""/>
        <dsp:cNvSpPr/>
      </dsp:nvSpPr>
      <dsp:spPr>
        <a:xfrm>
          <a:off x="8302332" y="926941"/>
          <a:ext cx="2263407" cy="1437264"/>
        </a:xfrm>
        <a:prstGeom prst="roundRect">
          <a:avLst>
            <a:gd name="adj" fmla="val 100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sp>
    <dsp:sp modelId="{6F4A876F-C219-ED40-8560-86D09FCC205F}">
      <dsp:nvSpPr>
        <dsp:cNvPr id="0" name=""/>
        <dsp:cNvSpPr/>
      </dsp:nvSpPr>
      <dsp:spPr>
        <a:xfrm>
          <a:off x="8553822" y="1165856"/>
          <a:ext cx="2263407" cy="14372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Did I feel understood as a child by my teachers and parents? Did I feel ‘listened to? </a:t>
          </a:r>
          <a:endParaRPr lang="en-US" sz="1400" kern="1200"/>
        </a:p>
      </dsp:txBody>
      <dsp:txXfrm>
        <a:off x="8595918" y="1207952"/>
        <a:ext cx="2179215" cy="13530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9CD66-4F13-6D4F-A83E-FB76F26B711D}">
      <dsp:nvSpPr>
        <dsp:cNvPr id="0" name=""/>
        <dsp:cNvSpPr/>
      </dsp:nvSpPr>
      <dsp:spPr>
        <a:xfrm>
          <a:off x="3698" y="463465"/>
          <a:ext cx="2002408" cy="120144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Do I believe in a Higher Being? If so- what role do I play in my relationship with my Creator? </a:t>
          </a:r>
          <a:endParaRPr lang="en-US" sz="1100" kern="1200"/>
        </a:p>
      </dsp:txBody>
      <dsp:txXfrm>
        <a:off x="3698" y="463465"/>
        <a:ext cx="2002408" cy="1201444"/>
      </dsp:txXfrm>
    </dsp:sp>
    <dsp:sp modelId="{25724208-0532-C047-9A64-52AE514FD587}">
      <dsp:nvSpPr>
        <dsp:cNvPr id="0" name=""/>
        <dsp:cNvSpPr/>
      </dsp:nvSpPr>
      <dsp:spPr>
        <a:xfrm>
          <a:off x="2206347" y="463465"/>
          <a:ext cx="2002408" cy="1201444"/>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Do I believe that I am needed by a Higher Existence? Or am I the one that is needy of The Higher Existence? How does this affect the way that I feel about myself? </a:t>
          </a:r>
          <a:endParaRPr lang="en-US" sz="1100" kern="1200"/>
        </a:p>
      </dsp:txBody>
      <dsp:txXfrm>
        <a:off x="2206347" y="463465"/>
        <a:ext cx="2002408" cy="1201444"/>
      </dsp:txXfrm>
    </dsp:sp>
    <dsp:sp modelId="{A659139C-EB26-FB43-A2EA-D3C09F428F72}">
      <dsp:nvSpPr>
        <dsp:cNvPr id="0" name=""/>
        <dsp:cNvSpPr/>
      </dsp:nvSpPr>
      <dsp:spPr>
        <a:xfrm>
          <a:off x="4408995" y="463465"/>
          <a:ext cx="2002408" cy="1201444"/>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Do I believe He wants to have a relationship with me? If so- why? </a:t>
          </a:r>
          <a:endParaRPr lang="en-US" sz="1100" kern="1200"/>
        </a:p>
      </dsp:txBody>
      <dsp:txXfrm>
        <a:off x="4408995" y="463465"/>
        <a:ext cx="2002408" cy="1201444"/>
      </dsp:txXfrm>
    </dsp:sp>
    <dsp:sp modelId="{006DD9FC-2F9B-1E48-A8F5-6C8B8BB105D7}">
      <dsp:nvSpPr>
        <dsp:cNvPr id="0" name=""/>
        <dsp:cNvSpPr/>
      </dsp:nvSpPr>
      <dsp:spPr>
        <a:xfrm>
          <a:off x="6611644" y="463465"/>
          <a:ext cx="2002408" cy="1201444"/>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What is my role as the ‘reciever’ in my relationship with my Creator? </a:t>
          </a:r>
          <a:endParaRPr lang="en-US" sz="1100" kern="1200"/>
        </a:p>
      </dsp:txBody>
      <dsp:txXfrm>
        <a:off x="6611644" y="463465"/>
        <a:ext cx="2002408" cy="1201444"/>
      </dsp:txXfrm>
    </dsp:sp>
    <dsp:sp modelId="{88E24773-C091-4440-A9A1-E47FB986BCEF}">
      <dsp:nvSpPr>
        <dsp:cNvPr id="0" name=""/>
        <dsp:cNvSpPr/>
      </dsp:nvSpPr>
      <dsp:spPr>
        <a:xfrm>
          <a:off x="8814293" y="463465"/>
          <a:ext cx="2002408" cy="1201444"/>
        </a:xfrm>
        <a:prstGeom prst="rect">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What is my role as the one who gives back to my Creator? </a:t>
          </a:r>
          <a:endParaRPr lang="en-US" sz="1100" kern="1200"/>
        </a:p>
      </dsp:txBody>
      <dsp:txXfrm>
        <a:off x="8814293" y="463465"/>
        <a:ext cx="2002408" cy="1201444"/>
      </dsp:txXfrm>
    </dsp:sp>
    <dsp:sp modelId="{A9BDA710-921B-394B-92EF-ACE28E7611D6}">
      <dsp:nvSpPr>
        <dsp:cNvPr id="0" name=""/>
        <dsp:cNvSpPr/>
      </dsp:nvSpPr>
      <dsp:spPr>
        <a:xfrm>
          <a:off x="1105022" y="1865151"/>
          <a:ext cx="2002408" cy="1201444"/>
        </a:xfrm>
        <a:prstGeom prst="rect">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Am I more of a giver or a reciever? </a:t>
          </a:r>
          <a:endParaRPr lang="en-US" sz="1100" kern="1200"/>
        </a:p>
      </dsp:txBody>
      <dsp:txXfrm>
        <a:off x="1105022" y="1865151"/>
        <a:ext cx="2002408" cy="1201444"/>
      </dsp:txXfrm>
    </dsp:sp>
    <dsp:sp modelId="{A1C19B47-7655-0643-9F8E-72BB84CB7DD6}">
      <dsp:nvSpPr>
        <dsp:cNvPr id="0" name=""/>
        <dsp:cNvSpPr/>
      </dsp:nvSpPr>
      <dsp:spPr>
        <a:xfrm>
          <a:off x="3307671" y="1865151"/>
          <a:ext cx="2002408" cy="1201444"/>
        </a:xfrm>
        <a:prstGeom prst="rect">
          <a:avLst/>
        </a:prstGeom>
        <a:gradFill rotWithShape="0">
          <a:gsLst>
            <a:gs pos="0">
              <a:schemeClr val="accent3">
                <a:hueOff val="0"/>
                <a:satOff val="0"/>
                <a:lumOff val="0"/>
                <a:alphaOff val="0"/>
                <a:tint val="96000"/>
                <a:satMod val="100000"/>
                <a:lumMod val="104000"/>
              </a:schemeClr>
            </a:gs>
            <a:gs pos="78000">
              <a:schemeClr val="accent3">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Is my desire to be the ruler of my Creator or is my desire to be ruled by my Creator?</a:t>
          </a:r>
          <a:endParaRPr lang="en-US" sz="1100" kern="1200"/>
        </a:p>
      </dsp:txBody>
      <dsp:txXfrm>
        <a:off x="3307671" y="1865151"/>
        <a:ext cx="2002408" cy="1201444"/>
      </dsp:txXfrm>
    </dsp:sp>
    <dsp:sp modelId="{0CABBD64-39D6-C54D-9C8F-DF047FA3C788}">
      <dsp:nvSpPr>
        <dsp:cNvPr id="0" name=""/>
        <dsp:cNvSpPr/>
      </dsp:nvSpPr>
      <dsp:spPr>
        <a:xfrm>
          <a:off x="5510320" y="1865151"/>
          <a:ext cx="2002408" cy="1201444"/>
        </a:xfrm>
        <a:prstGeom prst="rect">
          <a:avLst/>
        </a:prstGeom>
        <a:gradFill rotWithShape="0">
          <a:gsLst>
            <a:gs pos="0">
              <a:schemeClr val="accent4">
                <a:hueOff val="0"/>
                <a:satOff val="0"/>
                <a:lumOff val="0"/>
                <a:alphaOff val="0"/>
                <a:tint val="96000"/>
                <a:satMod val="100000"/>
                <a:lumMod val="104000"/>
              </a:schemeClr>
            </a:gs>
            <a:gs pos="78000">
              <a:schemeClr val="accent4">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Do I have a creative spark within me? If so- where does this come from? </a:t>
          </a:r>
          <a:endParaRPr lang="en-US" sz="1100" kern="1200"/>
        </a:p>
      </dsp:txBody>
      <dsp:txXfrm>
        <a:off x="5510320" y="1865151"/>
        <a:ext cx="2002408" cy="1201444"/>
      </dsp:txXfrm>
    </dsp:sp>
    <dsp:sp modelId="{C8F34A99-9C46-654F-BDE4-A16BEF60EC0F}">
      <dsp:nvSpPr>
        <dsp:cNvPr id="0" name=""/>
        <dsp:cNvSpPr/>
      </dsp:nvSpPr>
      <dsp:spPr>
        <a:xfrm>
          <a:off x="7712969" y="1865151"/>
          <a:ext cx="2002408" cy="1201444"/>
        </a:xfrm>
        <a:prstGeom prst="rect">
          <a:avLst/>
        </a:prstGeom>
        <a:gradFill rotWithShape="0">
          <a:gsLst>
            <a:gs pos="0">
              <a:schemeClr val="accent5">
                <a:hueOff val="0"/>
                <a:satOff val="0"/>
                <a:lumOff val="0"/>
                <a:alphaOff val="0"/>
                <a:tint val="96000"/>
                <a:satMod val="100000"/>
                <a:lumMod val="104000"/>
              </a:schemeClr>
            </a:gs>
            <a:gs pos="78000">
              <a:schemeClr val="accent5">
                <a:hueOff val="0"/>
                <a:satOff val="0"/>
                <a:lumOff val="0"/>
                <a:alphaOff val="0"/>
                <a:shade val="100000"/>
                <a:satMod val="110000"/>
                <a:lumMod val="100000"/>
              </a:schemeClr>
            </a:gs>
          </a:gsLst>
          <a:lin ang="5400000" scaled="0"/>
        </a:gradFill>
        <a:ln>
          <a:noFill/>
        </a:ln>
        <a:effectLst/>
        <a:scene3d>
          <a:camera prst="orthographicFront">
            <a:rot lat="0" lon="0" rev="0"/>
          </a:camera>
          <a:lightRig rig="threePt" dir="t"/>
        </a:scene3d>
        <a:sp3d>
          <a:bevelT w="25400" h="12700"/>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a:t>Am, I grateful for what I am given? How do I show my gratitude?</a:t>
          </a:r>
          <a:endParaRPr lang="en-US" sz="1100" kern="1200"/>
        </a:p>
      </dsp:txBody>
      <dsp:txXfrm>
        <a:off x="7712969" y="1865151"/>
        <a:ext cx="2002408" cy="12014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F7771-5327-4905-9046-7F5C83FDB204}">
      <dsp:nvSpPr>
        <dsp:cNvPr id="0" name=""/>
        <dsp:cNvSpPr/>
      </dsp:nvSpPr>
      <dsp:spPr>
        <a:xfrm>
          <a:off x="1900200" y="19785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034B78-4F49-48BE-BE46-0346E04E1650}">
      <dsp:nvSpPr>
        <dsp:cNvPr id="0" name=""/>
        <dsp:cNvSpPr/>
      </dsp:nvSpPr>
      <dsp:spPr>
        <a:xfrm>
          <a:off x="712199" y="261220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t>Do I prefer to feel the emotion of unconditional love for someone other than myself, or do I prefer to feel unconditionally loved by someone other than myself?</a:t>
          </a:r>
          <a:endParaRPr lang="en-US" sz="1300" kern="1200"/>
        </a:p>
      </dsp:txBody>
      <dsp:txXfrm>
        <a:off x="712199" y="2612207"/>
        <a:ext cx="4320000" cy="720000"/>
      </dsp:txXfrm>
    </dsp:sp>
    <dsp:sp modelId="{A104F17E-FAA6-4565-BE03-14095EBDD176}">
      <dsp:nvSpPr>
        <dsp:cNvPr id="0" name=""/>
        <dsp:cNvSpPr/>
      </dsp:nvSpPr>
      <dsp:spPr>
        <a:xfrm>
          <a:off x="6976200" y="19785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2BC5D5-806F-4B66-8FFC-697B44C6391A}">
      <dsp:nvSpPr>
        <dsp:cNvPr id="0" name=""/>
        <dsp:cNvSpPr/>
      </dsp:nvSpPr>
      <dsp:spPr>
        <a:xfrm>
          <a:off x="5788200" y="2612207"/>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90000"/>
            </a:lnSpc>
            <a:spcBef>
              <a:spcPct val="0"/>
            </a:spcBef>
            <a:spcAft>
              <a:spcPct val="35000"/>
            </a:spcAft>
            <a:buNone/>
          </a:pPr>
          <a:r>
            <a:rPr lang="en-GB" sz="1300" kern="1200"/>
            <a:t>Do I serve food or does food serve me? Do I serve others or do others serve me?</a:t>
          </a:r>
          <a:endParaRPr lang="en-US" sz="1300" kern="1200"/>
        </a:p>
      </dsp:txBody>
      <dsp:txXfrm>
        <a:off x="5788200" y="2612207"/>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GB"/>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2AC24A9-CCB6-4F8D-B8DB-C2F3692CFA5A}" type="datetimeFigureOut">
              <a:rPr lang="en-US" smtClean="0"/>
              <a:t>2/3/21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45223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6072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2AC24A9-CCB6-4F8D-B8DB-C2F3692CFA5A}" type="datetimeFigureOut">
              <a:rPr lang="en-US" smtClean="0"/>
              <a:t>2/3/21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35510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2AC24A9-CCB6-4F8D-B8DB-C2F3692CFA5A}" type="datetimeFigureOut">
              <a:rPr lang="en-US" smtClean="0"/>
              <a:t>2/3/21</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2DC25EE-239B-4C5F-AAD1-255A7D5F1EE2}"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28665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2AC24A9-CCB6-4F8D-B8DB-C2F3692CFA5A}" type="datetimeFigureOut">
              <a:rPr lang="en-US" smtClean="0"/>
              <a:t>2/3/21</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0554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GB"/>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2AC24A9-CCB6-4F8D-B8DB-C2F3692CFA5A}" type="datetimeFigureOut">
              <a:rPr lang="en-US" smtClean="0"/>
              <a:t>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676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2AC24A9-CCB6-4F8D-B8DB-C2F3692CFA5A}" type="datetimeFigureOut">
              <a:rPr lang="en-US" smtClean="0"/>
              <a:t>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93235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25389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2AC24A9-CCB6-4F8D-B8DB-C2F3692CFA5A}" type="datetimeFigureOut">
              <a:rPr lang="en-US" smtClean="0"/>
              <a:t>2/3/21</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3692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9998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GB"/>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2AC24A9-CCB6-4F8D-B8DB-C2F3692CFA5A}" type="datetimeFigureOut">
              <a:rPr lang="en-US" smtClean="0"/>
              <a:t>2/3/21</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0126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532634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GB"/>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842946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127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7994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GB"/>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2/3/21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621310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9545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2AC24A9-CCB6-4F8D-B8DB-C2F3692CFA5A}" type="datetimeFigureOut">
              <a:rPr lang="en-US" smtClean="0"/>
              <a:t>2/3/21</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599278312"/>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6AF9C5FF-9EE2-4D64-8F48-731BBC49139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 y="-1"/>
            <a:ext cx="12192001" cy="6858000"/>
          </a:xfrm>
          <a:prstGeom prst="rect">
            <a:avLst/>
          </a:prstGeom>
        </p:spPr>
      </p:pic>
      <p:sp>
        <p:nvSpPr>
          <p:cNvPr id="2" name="Title 1">
            <a:extLst>
              <a:ext uri="{FF2B5EF4-FFF2-40B4-BE49-F238E27FC236}">
                <a16:creationId xmlns:a16="http://schemas.microsoft.com/office/drawing/2014/main" id="{9F8D79B5-AC1F-A544-8767-165394D9DE38}"/>
              </a:ext>
            </a:extLst>
          </p:cNvPr>
          <p:cNvSpPr>
            <a:spLocks noGrp="1"/>
          </p:cNvSpPr>
          <p:nvPr>
            <p:ph type="ctrTitle"/>
          </p:nvPr>
        </p:nvSpPr>
        <p:spPr>
          <a:xfrm>
            <a:off x="5852160" y="718010"/>
            <a:ext cx="3212386" cy="1185353"/>
          </a:xfrm>
        </p:spPr>
        <p:txBody>
          <a:bodyPr anchor="ctr">
            <a:normAutofit/>
          </a:bodyPr>
          <a:lstStyle/>
          <a:p>
            <a:r>
              <a:rPr lang="en-US" b="1" dirty="0">
                <a:solidFill>
                  <a:srgbClr val="FF0000"/>
                </a:solidFill>
              </a:rPr>
              <a:t>MY LUST</a:t>
            </a:r>
          </a:p>
        </p:txBody>
      </p:sp>
      <p:sp>
        <p:nvSpPr>
          <p:cNvPr id="3" name="Subtitle 2">
            <a:extLst>
              <a:ext uri="{FF2B5EF4-FFF2-40B4-BE49-F238E27FC236}">
                <a16:creationId xmlns:a16="http://schemas.microsoft.com/office/drawing/2014/main" id="{ADC43EC5-A401-D24A-BFA0-B3B421C7C1BF}"/>
              </a:ext>
            </a:extLst>
          </p:cNvPr>
          <p:cNvSpPr>
            <a:spLocks noGrp="1"/>
          </p:cNvSpPr>
          <p:nvPr>
            <p:ph type="subTitle" idx="1"/>
          </p:nvPr>
        </p:nvSpPr>
        <p:spPr>
          <a:xfrm>
            <a:off x="9064546" y="718009"/>
            <a:ext cx="2779792" cy="1185353"/>
          </a:xfrm>
        </p:spPr>
        <p:txBody>
          <a:bodyPr anchor="ctr">
            <a:noAutofit/>
          </a:bodyPr>
          <a:lstStyle/>
          <a:p>
            <a:r>
              <a:rPr lang="en-US" sz="2800" b="1" dirty="0">
                <a:solidFill>
                  <a:schemeClr val="tx1">
                    <a:lumMod val="95000"/>
                  </a:schemeClr>
                </a:solidFill>
              </a:rPr>
              <a:t>My Responsibility</a:t>
            </a:r>
          </a:p>
        </p:txBody>
      </p:sp>
    </p:spTree>
    <p:extLst>
      <p:ext uri="{BB962C8B-B14F-4D97-AF65-F5344CB8AC3E}">
        <p14:creationId xmlns:p14="http://schemas.microsoft.com/office/powerpoint/2010/main" val="397498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11C61-7094-CE44-9F3E-E86F15D507E3}"/>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F4F07BEC-C9E0-1F4D-A8D5-93071577802F}"/>
              </a:ext>
            </a:extLst>
          </p:cNvPr>
          <p:cNvSpPr>
            <a:spLocks noGrp="1"/>
          </p:cNvSpPr>
          <p:nvPr>
            <p:ph idx="1"/>
          </p:nvPr>
        </p:nvSpPr>
        <p:spPr/>
        <p:txBody>
          <a:bodyPr/>
          <a:lstStyle/>
          <a:p>
            <a:r>
              <a:rPr lang="en-GB" dirty="0"/>
              <a:t>Do I have an urge to satisfy my own desires more than I have an urge to satisfy the desires of someone else? </a:t>
            </a:r>
          </a:p>
          <a:p>
            <a:pPr marL="0" indent="0">
              <a:buNone/>
            </a:pPr>
            <a:endParaRPr lang="en-GB" dirty="0"/>
          </a:p>
          <a:p>
            <a:r>
              <a:rPr lang="en-GB" dirty="0"/>
              <a:t>Do I have an urge to satisfy my own desires over my urge to serve the one that I believe I love unconditionally?</a:t>
            </a:r>
          </a:p>
          <a:p>
            <a:endParaRPr lang="en-US" dirty="0"/>
          </a:p>
        </p:txBody>
      </p:sp>
    </p:spTree>
    <p:extLst>
      <p:ext uri="{BB962C8B-B14F-4D97-AF65-F5344CB8AC3E}">
        <p14:creationId xmlns:p14="http://schemas.microsoft.com/office/powerpoint/2010/main" val="111095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97EF3-C3F2-5145-9751-137ED4C269B1}"/>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E30BD807-3BF1-274F-ACAC-BA0551CDFA8D}"/>
              </a:ext>
            </a:extLst>
          </p:cNvPr>
          <p:cNvSpPr>
            <a:spLocks noGrp="1"/>
          </p:cNvSpPr>
          <p:nvPr>
            <p:ph idx="1"/>
          </p:nvPr>
        </p:nvSpPr>
        <p:spPr/>
        <p:txBody>
          <a:bodyPr/>
          <a:lstStyle/>
          <a:p>
            <a:r>
              <a:rPr lang="en-GB" dirty="0"/>
              <a:t>Is my urge to satisfy my own desires more or less important to me than my urge to behave in a way that I believe to be right? </a:t>
            </a:r>
          </a:p>
          <a:p>
            <a:endParaRPr lang="en-US" dirty="0"/>
          </a:p>
        </p:txBody>
      </p:sp>
    </p:spTree>
    <p:extLst>
      <p:ext uri="{BB962C8B-B14F-4D97-AF65-F5344CB8AC3E}">
        <p14:creationId xmlns:p14="http://schemas.microsoft.com/office/powerpoint/2010/main" val="559648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257E-DCF4-374D-A5C2-A0E08860BC02}"/>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543EB3ED-32EB-3544-B0E7-C98A8F5659CC}"/>
              </a:ext>
            </a:extLst>
          </p:cNvPr>
          <p:cNvSpPr>
            <a:spLocks noGrp="1"/>
          </p:cNvSpPr>
          <p:nvPr>
            <p:ph idx="1"/>
          </p:nvPr>
        </p:nvSpPr>
        <p:spPr/>
        <p:txBody>
          <a:bodyPr>
            <a:normAutofit/>
          </a:bodyPr>
          <a:lstStyle/>
          <a:p>
            <a:pPr marL="0" indent="0">
              <a:buNone/>
            </a:pPr>
            <a:endParaRPr lang="en-GB" dirty="0"/>
          </a:p>
          <a:p>
            <a:r>
              <a:rPr lang="en-GB" dirty="0"/>
              <a:t>Do I prefer to serve the ‘needs’ of myself over the needs of others? How do I know this? Can I think of any examples of events of my past that would reflect this?</a:t>
            </a:r>
          </a:p>
          <a:p>
            <a:pPr marL="0" indent="0">
              <a:buNone/>
            </a:pPr>
            <a:endParaRPr lang="en-GB" dirty="0"/>
          </a:p>
          <a:p>
            <a:r>
              <a:rPr lang="en-GB" dirty="0"/>
              <a:t>Do I prefer to serve the ‘wants’ of myself more than the ‘needs’ of others? How do I know this? Can I think of any events of my past that would reflect this?</a:t>
            </a:r>
          </a:p>
          <a:p>
            <a:endParaRPr lang="en-US" dirty="0"/>
          </a:p>
        </p:txBody>
      </p:sp>
    </p:spTree>
    <p:extLst>
      <p:ext uri="{BB962C8B-B14F-4D97-AF65-F5344CB8AC3E}">
        <p14:creationId xmlns:p14="http://schemas.microsoft.com/office/powerpoint/2010/main" val="168642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2691-1DDD-8646-9F98-F66D64865753}"/>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C3AC3580-F44F-CE40-8A7A-9B50C392BD61}"/>
              </a:ext>
            </a:extLst>
          </p:cNvPr>
          <p:cNvSpPr>
            <a:spLocks noGrp="1"/>
          </p:cNvSpPr>
          <p:nvPr>
            <p:ph idx="1"/>
          </p:nvPr>
        </p:nvSpPr>
        <p:spPr/>
        <p:txBody>
          <a:bodyPr/>
          <a:lstStyle/>
          <a:p>
            <a:r>
              <a:rPr lang="en-GB" dirty="0"/>
              <a:t>Do I prefer to serve the ‘wants’ or ‘needs’ of others over myself- so that they may ‘desire’ me more? Why do I have an urge to be ‘desired’ by others? Do I have to go against myself in order to serve the wants and expectations of others? </a:t>
            </a:r>
          </a:p>
          <a:p>
            <a:pPr marL="0" indent="0">
              <a:buNone/>
            </a:pPr>
            <a:endParaRPr lang="en-US" dirty="0"/>
          </a:p>
        </p:txBody>
      </p:sp>
    </p:spTree>
    <p:extLst>
      <p:ext uri="{BB962C8B-B14F-4D97-AF65-F5344CB8AC3E}">
        <p14:creationId xmlns:p14="http://schemas.microsoft.com/office/powerpoint/2010/main" val="344129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70DE-15E3-854D-8447-9E94A0E0C7A8}"/>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4B38CB45-A6A6-BF49-8F85-CF7CB01C81C9}"/>
              </a:ext>
            </a:extLst>
          </p:cNvPr>
          <p:cNvSpPr>
            <a:spLocks noGrp="1"/>
          </p:cNvSpPr>
          <p:nvPr>
            <p:ph idx="1"/>
          </p:nvPr>
        </p:nvSpPr>
        <p:spPr/>
        <p:txBody>
          <a:bodyPr/>
          <a:lstStyle/>
          <a:p>
            <a:pPr marL="0" indent="0">
              <a:buNone/>
            </a:pPr>
            <a:endParaRPr lang="en-GB" dirty="0"/>
          </a:p>
          <a:p>
            <a:r>
              <a:rPr lang="en-GB" dirty="0"/>
              <a:t>Do I have respect for myself? – if not why? What would help me to respect myself more?</a:t>
            </a:r>
          </a:p>
          <a:p>
            <a:pPr marL="0" indent="0">
              <a:buNone/>
            </a:pPr>
            <a:endParaRPr lang="en-GB" dirty="0"/>
          </a:p>
          <a:p>
            <a:r>
              <a:rPr lang="en-GB" dirty="0"/>
              <a:t>Do I respect myself more than I respect others? Can I think of any past events that would reflect this?</a:t>
            </a:r>
          </a:p>
          <a:p>
            <a:endParaRPr lang="en-US" dirty="0"/>
          </a:p>
        </p:txBody>
      </p:sp>
    </p:spTree>
    <p:extLst>
      <p:ext uri="{BB962C8B-B14F-4D97-AF65-F5344CB8AC3E}">
        <p14:creationId xmlns:p14="http://schemas.microsoft.com/office/powerpoint/2010/main" val="1737342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33E4-71F1-2644-9E30-04770AA158B9}"/>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302A744A-A5AF-9046-9FDD-6B7AE36ADAD3}"/>
              </a:ext>
            </a:extLst>
          </p:cNvPr>
          <p:cNvSpPr>
            <a:spLocks noGrp="1"/>
          </p:cNvSpPr>
          <p:nvPr>
            <p:ph idx="1"/>
          </p:nvPr>
        </p:nvSpPr>
        <p:spPr/>
        <p:txBody>
          <a:bodyPr>
            <a:normAutofit/>
          </a:bodyPr>
          <a:lstStyle/>
          <a:p>
            <a:r>
              <a:rPr lang="en-GB" dirty="0"/>
              <a:t>Do I expect more respect for myself from others than I give to others? Do I expect more respect from others to myself than I deserve? If so- can I think of any past events that can reflect this?</a:t>
            </a:r>
          </a:p>
          <a:p>
            <a:endParaRPr lang="en-US" dirty="0"/>
          </a:p>
          <a:p>
            <a:r>
              <a:rPr lang="en-US" dirty="0"/>
              <a:t>What is more important to me: satisfying my own lust, or kindness? Why do I think this? Do my actions generally reflect this? Give examples…</a:t>
            </a:r>
          </a:p>
        </p:txBody>
      </p:sp>
    </p:spTree>
    <p:extLst>
      <p:ext uri="{BB962C8B-B14F-4D97-AF65-F5344CB8AC3E}">
        <p14:creationId xmlns:p14="http://schemas.microsoft.com/office/powerpoint/2010/main" val="3209395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3A33-D3B3-7147-8ACB-8E6C4935208B}"/>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66FF89FD-2527-7046-B628-348650B8C422}"/>
              </a:ext>
            </a:extLst>
          </p:cNvPr>
          <p:cNvSpPr>
            <a:spLocks noGrp="1"/>
          </p:cNvSpPr>
          <p:nvPr>
            <p:ph idx="1"/>
          </p:nvPr>
        </p:nvSpPr>
        <p:spPr/>
        <p:txBody>
          <a:bodyPr>
            <a:normAutofit/>
          </a:bodyPr>
          <a:lstStyle/>
          <a:p>
            <a:pPr marL="0" indent="0">
              <a:buNone/>
            </a:pPr>
            <a:endParaRPr lang="en-GB" dirty="0"/>
          </a:p>
          <a:p>
            <a:r>
              <a:rPr lang="en-GB" dirty="0"/>
              <a:t>What qualities of another person make me have more ‘respect’ for them? </a:t>
            </a:r>
          </a:p>
          <a:p>
            <a:endParaRPr lang="en-GB" dirty="0"/>
          </a:p>
          <a:p>
            <a:r>
              <a:rPr lang="en-GB" dirty="0"/>
              <a:t>Do I have these qualities myself? </a:t>
            </a:r>
          </a:p>
          <a:p>
            <a:endParaRPr lang="en-GB" dirty="0"/>
          </a:p>
          <a:p>
            <a:r>
              <a:rPr lang="en-GB" dirty="0"/>
              <a:t>Do I ever ‘pretend’ to have these qualities in order to feel ‘desired’ and respected by others? How does this make me feel about myself? </a:t>
            </a:r>
          </a:p>
          <a:p>
            <a:endParaRPr lang="en-US" dirty="0"/>
          </a:p>
        </p:txBody>
      </p:sp>
    </p:spTree>
    <p:extLst>
      <p:ext uri="{BB962C8B-B14F-4D97-AF65-F5344CB8AC3E}">
        <p14:creationId xmlns:p14="http://schemas.microsoft.com/office/powerpoint/2010/main" val="3399578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D5C0A-6C9A-894E-AA03-1FA2DDEAF10C}"/>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09A6FF58-4E15-0747-A3FF-BF39D43D5C26}"/>
              </a:ext>
            </a:extLst>
          </p:cNvPr>
          <p:cNvSpPr>
            <a:spLocks noGrp="1"/>
          </p:cNvSpPr>
          <p:nvPr>
            <p:ph idx="1"/>
          </p:nvPr>
        </p:nvSpPr>
        <p:spPr/>
        <p:txBody>
          <a:bodyPr/>
          <a:lstStyle/>
          <a:p>
            <a:pPr marL="0" indent="0">
              <a:buNone/>
            </a:pPr>
            <a:endParaRPr lang="en-GB" dirty="0"/>
          </a:p>
          <a:p>
            <a:r>
              <a:rPr lang="en-GB" dirty="0"/>
              <a:t>Is my lust harmful to myself or others? If so- how? </a:t>
            </a:r>
          </a:p>
          <a:p>
            <a:pPr marL="0" indent="0">
              <a:buNone/>
            </a:pPr>
            <a:endParaRPr lang="en-GB" dirty="0"/>
          </a:p>
          <a:p>
            <a:r>
              <a:rPr lang="en-GB" dirty="0"/>
              <a:t>Is my lust of benefit to myself and others? If so- how?</a:t>
            </a:r>
          </a:p>
          <a:p>
            <a:endParaRPr lang="en-US" dirty="0"/>
          </a:p>
        </p:txBody>
      </p:sp>
    </p:spTree>
    <p:extLst>
      <p:ext uri="{BB962C8B-B14F-4D97-AF65-F5344CB8AC3E}">
        <p14:creationId xmlns:p14="http://schemas.microsoft.com/office/powerpoint/2010/main" val="2361463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3F9CA-0567-2141-A571-D43E98D6D2BF}"/>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AFE7D399-5D7C-8D49-AF73-20290E8D15FA}"/>
              </a:ext>
            </a:extLst>
          </p:cNvPr>
          <p:cNvSpPr>
            <a:spLocks noGrp="1"/>
          </p:cNvSpPr>
          <p:nvPr>
            <p:ph idx="1"/>
          </p:nvPr>
        </p:nvSpPr>
        <p:spPr/>
        <p:txBody>
          <a:bodyPr/>
          <a:lstStyle/>
          <a:p>
            <a:r>
              <a:rPr lang="en-GB" dirty="0"/>
              <a:t>Do I serve my lust or does my lust serve me? </a:t>
            </a:r>
          </a:p>
          <a:p>
            <a:pPr marL="0" indent="0">
              <a:buNone/>
            </a:pPr>
            <a:endParaRPr lang="en-GB" dirty="0"/>
          </a:p>
          <a:p>
            <a:r>
              <a:rPr lang="en-GB" dirty="0"/>
              <a:t>Do I control my lust or does my lust control me?</a:t>
            </a:r>
          </a:p>
          <a:p>
            <a:endParaRPr lang="en-US" dirty="0"/>
          </a:p>
        </p:txBody>
      </p:sp>
    </p:spTree>
    <p:extLst>
      <p:ext uri="{BB962C8B-B14F-4D97-AF65-F5344CB8AC3E}">
        <p14:creationId xmlns:p14="http://schemas.microsoft.com/office/powerpoint/2010/main" val="1040721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A780F-D745-1B41-8D81-4C450B4D07CE}"/>
              </a:ext>
            </a:extLst>
          </p:cNvPr>
          <p:cNvSpPr>
            <a:spLocks noGrp="1"/>
          </p:cNvSpPr>
          <p:nvPr>
            <p:ph type="title"/>
          </p:nvPr>
        </p:nvSpPr>
        <p:spPr>
          <a:xfrm>
            <a:off x="665922" y="987287"/>
            <a:ext cx="3548269" cy="4697896"/>
          </a:xfrm>
        </p:spPr>
        <p:txBody>
          <a:bodyPr>
            <a:normAutofit/>
          </a:bodyPr>
          <a:lstStyle/>
          <a:p>
            <a:r>
              <a:rPr lang="en-US" sz="3600"/>
              <a:t>My Lust</a:t>
            </a:r>
          </a:p>
        </p:txBody>
      </p:sp>
      <p:sp>
        <p:nvSpPr>
          <p:cNvPr id="3" name="Content Placeholder 2">
            <a:extLst>
              <a:ext uri="{FF2B5EF4-FFF2-40B4-BE49-F238E27FC236}">
                <a16:creationId xmlns:a16="http://schemas.microsoft.com/office/drawing/2014/main" id="{10643B9D-5D1A-FB49-823B-BDA408B911CE}"/>
              </a:ext>
            </a:extLst>
          </p:cNvPr>
          <p:cNvSpPr>
            <a:spLocks noGrp="1"/>
          </p:cNvSpPr>
          <p:nvPr>
            <p:ph idx="1"/>
          </p:nvPr>
        </p:nvSpPr>
        <p:spPr>
          <a:xfrm>
            <a:off x="5057825" y="987287"/>
            <a:ext cx="5755949" cy="4697895"/>
          </a:xfrm>
        </p:spPr>
        <p:txBody>
          <a:bodyPr anchor="ctr">
            <a:normAutofit/>
          </a:bodyPr>
          <a:lstStyle/>
          <a:p>
            <a:r>
              <a:rPr lang="en-GB" sz="1800" dirty="0"/>
              <a:t>Do I prefer to serve love or to be served by love? </a:t>
            </a:r>
          </a:p>
          <a:p>
            <a:pPr marL="0" indent="0">
              <a:buNone/>
            </a:pPr>
            <a:endParaRPr lang="en-GB" sz="1800" dirty="0"/>
          </a:p>
          <a:p>
            <a:r>
              <a:rPr lang="en-GB" sz="1800" dirty="0"/>
              <a:t>Do I work to rest? Or do I rest to work? </a:t>
            </a:r>
          </a:p>
          <a:p>
            <a:pPr marL="0" indent="0">
              <a:buNone/>
            </a:pPr>
            <a:endParaRPr lang="en-GB" sz="1800" dirty="0"/>
          </a:p>
          <a:p>
            <a:r>
              <a:rPr lang="en-GB" sz="1800" dirty="0"/>
              <a:t>Does my rest serve my purpose or does my purpose serve my rest?</a:t>
            </a:r>
          </a:p>
          <a:p>
            <a:pPr marL="0" indent="0">
              <a:buNone/>
            </a:pPr>
            <a:endParaRPr lang="en-GB" sz="1800" dirty="0"/>
          </a:p>
          <a:p>
            <a:r>
              <a:rPr lang="en-GB" sz="1800" dirty="0"/>
              <a:t>Do I receive in order to give? Or do I give in order to receive?</a:t>
            </a:r>
          </a:p>
          <a:p>
            <a:pPr marL="0" indent="0">
              <a:buNone/>
            </a:pPr>
            <a:endParaRPr lang="en-GB" sz="1800" dirty="0"/>
          </a:p>
          <a:p>
            <a:r>
              <a:rPr lang="en-GB" sz="1800" dirty="0"/>
              <a:t>Do I work for the rest? Or does the rest work for me? </a:t>
            </a:r>
          </a:p>
          <a:p>
            <a:endParaRPr lang="en-US" sz="1800" dirty="0"/>
          </a:p>
        </p:txBody>
      </p:sp>
    </p:spTree>
    <p:extLst>
      <p:ext uri="{BB962C8B-B14F-4D97-AF65-F5344CB8AC3E}">
        <p14:creationId xmlns:p14="http://schemas.microsoft.com/office/powerpoint/2010/main" val="1014288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BEBE-059B-1940-834F-DC2C9A59443E}"/>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3FB20490-0B32-054D-B0A4-A39E7EAD5863}"/>
              </a:ext>
            </a:extLst>
          </p:cNvPr>
          <p:cNvSpPr>
            <a:spLocks noGrp="1"/>
          </p:cNvSpPr>
          <p:nvPr>
            <p:ph idx="1"/>
          </p:nvPr>
        </p:nvSpPr>
        <p:spPr/>
        <p:txBody>
          <a:bodyPr>
            <a:normAutofit/>
          </a:bodyPr>
          <a:lstStyle/>
          <a:p>
            <a:r>
              <a:rPr lang="en-GB" dirty="0"/>
              <a:t>What is lust?</a:t>
            </a:r>
          </a:p>
          <a:p>
            <a:pPr marL="0" indent="0">
              <a:buNone/>
            </a:pPr>
            <a:endParaRPr lang="en-GB" dirty="0"/>
          </a:p>
          <a:p>
            <a:r>
              <a:rPr lang="en-GB" dirty="0"/>
              <a:t>What do I lust for?</a:t>
            </a:r>
          </a:p>
          <a:p>
            <a:pPr marL="0" indent="0">
              <a:buNone/>
            </a:pPr>
            <a:endParaRPr lang="en-GB" dirty="0"/>
          </a:p>
          <a:p>
            <a:r>
              <a:rPr lang="en-GB" dirty="0"/>
              <a:t>Is what I lust after ‘real’? Does it give me a lasting happiness and peace?</a:t>
            </a:r>
          </a:p>
          <a:p>
            <a:endParaRPr lang="en-GB" dirty="0"/>
          </a:p>
          <a:p>
            <a:r>
              <a:rPr lang="en-GB" dirty="0"/>
              <a:t> Does it ever fade and die away? </a:t>
            </a:r>
          </a:p>
          <a:p>
            <a:endParaRPr lang="en-GB" dirty="0"/>
          </a:p>
          <a:p>
            <a:r>
              <a:rPr lang="en-GB" dirty="0"/>
              <a:t>Does it ever feel like a ‘delusion?’</a:t>
            </a:r>
          </a:p>
          <a:p>
            <a:endParaRPr lang="en-US" dirty="0"/>
          </a:p>
        </p:txBody>
      </p:sp>
    </p:spTree>
    <p:extLst>
      <p:ext uri="{BB962C8B-B14F-4D97-AF65-F5344CB8AC3E}">
        <p14:creationId xmlns:p14="http://schemas.microsoft.com/office/powerpoint/2010/main" val="1101329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941F-6A4D-3341-929A-431EC2E2BDA7}"/>
              </a:ext>
            </a:extLst>
          </p:cNvPr>
          <p:cNvSpPr>
            <a:spLocks noGrp="1"/>
          </p:cNvSpPr>
          <p:nvPr>
            <p:ph type="title"/>
          </p:nvPr>
        </p:nvSpPr>
        <p:spPr>
          <a:xfrm>
            <a:off x="2186153" y="764373"/>
            <a:ext cx="9320048" cy="1293028"/>
          </a:xfrm>
        </p:spPr>
        <p:txBody>
          <a:bodyPr>
            <a:normAutofit/>
          </a:bodyPr>
          <a:lstStyle/>
          <a:p>
            <a:r>
              <a:rPr lang="en-US">
                <a:solidFill>
                  <a:schemeClr val="bg1"/>
                </a:solidFill>
              </a:rPr>
              <a:t>My Lust</a:t>
            </a:r>
          </a:p>
        </p:txBody>
      </p:sp>
      <p:sp>
        <p:nvSpPr>
          <p:cNvPr id="3" name="Content Placeholder 2">
            <a:extLst>
              <a:ext uri="{FF2B5EF4-FFF2-40B4-BE49-F238E27FC236}">
                <a16:creationId xmlns:a16="http://schemas.microsoft.com/office/drawing/2014/main" id="{F9B570D4-6815-274E-8122-9A69604AB6E9}"/>
              </a:ext>
            </a:extLst>
          </p:cNvPr>
          <p:cNvSpPr>
            <a:spLocks noGrp="1"/>
          </p:cNvSpPr>
          <p:nvPr>
            <p:ph idx="1"/>
          </p:nvPr>
        </p:nvSpPr>
        <p:spPr>
          <a:xfrm>
            <a:off x="685800" y="2743200"/>
            <a:ext cx="10820400" cy="3475485"/>
          </a:xfrm>
        </p:spPr>
        <p:txBody>
          <a:bodyPr>
            <a:normAutofit/>
          </a:bodyPr>
          <a:lstStyle/>
          <a:p>
            <a:r>
              <a:rPr lang="en-GB" sz="1700" dirty="0"/>
              <a:t>Am I provided for in order to provide? Or do I provide in order to be provided for?</a:t>
            </a:r>
          </a:p>
          <a:p>
            <a:pPr marL="0" indent="0">
              <a:buNone/>
            </a:pPr>
            <a:endParaRPr lang="en-GB" sz="1700" dirty="0"/>
          </a:p>
          <a:p>
            <a:r>
              <a:rPr lang="en-GB" sz="1700" dirty="0"/>
              <a:t>Am I the flow or the resistance? </a:t>
            </a:r>
          </a:p>
          <a:p>
            <a:pPr marL="0" indent="0">
              <a:buNone/>
            </a:pPr>
            <a:endParaRPr lang="en-GB" sz="1700" dirty="0"/>
          </a:p>
          <a:p>
            <a:r>
              <a:rPr lang="en-GB" sz="1700" dirty="0"/>
              <a:t>Am I the refraction or the reflection? </a:t>
            </a:r>
          </a:p>
          <a:p>
            <a:pPr marL="0" indent="0">
              <a:buNone/>
            </a:pPr>
            <a:endParaRPr lang="en-GB" sz="1700" dirty="0"/>
          </a:p>
          <a:p>
            <a:r>
              <a:rPr lang="en-GB" sz="1700" dirty="0"/>
              <a:t>Does my creation serve others? Or do others serve my creation?</a:t>
            </a:r>
          </a:p>
          <a:p>
            <a:pPr marL="0" indent="0">
              <a:buNone/>
            </a:pPr>
            <a:endParaRPr lang="en-GB" sz="1700" dirty="0"/>
          </a:p>
          <a:p>
            <a:r>
              <a:rPr lang="en-GB" sz="1700" dirty="0"/>
              <a:t>Does my Master provide so that I can serve my Master? Or do I serve my Master so that He provides for me? </a:t>
            </a:r>
          </a:p>
          <a:p>
            <a:endParaRPr lang="en-US" sz="1700" dirty="0"/>
          </a:p>
        </p:txBody>
      </p:sp>
    </p:spTree>
    <p:extLst>
      <p:ext uri="{BB962C8B-B14F-4D97-AF65-F5344CB8AC3E}">
        <p14:creationId xmlns:p14="http://schemas.microsoft.com/office/powerpoint/2010/main" val="179059742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B253-6FB4-D54F-B461-F3A9739153C9}"/>
              </a:ext>
            </a:extLst>
          </p:cNvPr>
          <p:cNvSpPr>
            <a:spLocks noGrp="1"/>
          </p:cNvSpPr>
          <p:nvPr>
            <p:ph type="title"/>
          </p:nvPr>
        </p:nvSpPr>
        <p:spPr>
          <a:xfrm>
            <a:off x="2186153" y="764373"/>
            <a:ext cx="9320048" cy="1293028"/>
          </a:xfrm>
        </p:spPr>
        <p:txBody>
          <a:bodyPr>
            <a:normAutofit/>
          </a:bodyPr>
          <a:lstStyle/>
          <a:p>
            <a:r>
              <a:rPr lang="en-US">
                <a:solidFill>
                  <a:schemeClr val="bg1"/>
                </a:solidFill>
              </a:rPr>
              <a:t>My Lust</a:t>
            </a:r>
          </a:p>
        </p:txBody>
      </p:sp>
      <p:sp>
        <p:nvSpPr>
          <p:cNvPr id="3" name="Content Placeholder 2">
            <a:extLst>
              <a:ext uri="{FF2B5EF4-FFF2-40B4-BE49-F238E27FC236}">
                <a16:creationId xmlns:a16="http://schemas.microsoft.com/office/drawing/2014/main" id="{2E1D86E5-2374-CD49-B432-2AC0387F7A74}"/>
              </a:ext>
            </a:extLst>
          </p:cNvPr>
          <p:cNvSpPr>
            <a:spLocks noGrp="1"/>
          </p:cNvSpPr>
          <p:nvPr>
            <p:ph idx="1"/>
          </p:nvPr>
        </p:nvSpPr>
        <p:spPr>
          <a:xfrm>
            <a:off x="685800" y="2743200"/>
            <a:ext cx="10820400" cy="3475485"/>
          </a:xfrm>
        </p:spPr>
        <p:txBody>
          <a:bodyPr>
            <a:normAutofit/>
          </a:bodyPr>
          <a:lstStyle/>
          <a:p>
            <a:pPr marL="0" indent="0">
              <a:buNone/>
            </a:pPr>
            <a:endParaRPr lang="en-GB" sz="1200" dirty="0"/>
          </a:p>
          <a:p>
            <a:r>
              <a:rPr lang="en-GB" sz="1200" dirty="0"/>
              <a:t>Do I earn in order to worship or do I worship in order to earn? </a:t>
            </a:r>
          </a:p>
          <a:p>
            <a:pPr marL="0" indent="0">
              <a:buNone/>
            </a:pPr>
            <a:endParaRPr lang="en-GB" sz="1200" dirty="0"/>
          </a:p>
          <a:p>
            <a:r>
              <a:rPr lang="en-GB" sz="1200" dirty="0"/>
              <a:t>Do I work in order to serve or do I serve in order to work? </a:t>
            </a:r>
          </a:p>
          <a:p>
            <a:pPr marL="0" indent="0">
              <a:buNone/>
            </a:pPr>
            <a:endParaRPr lang="en-GB" sz="1200" dirty="0"/>
          </a:p>
          <a:p>
            <a:r>
              <a:rPr lang="en-GB" sz="1200" dirty="0"/>
              <a:t>Do I give in order to give more? Or do I receive  in order to give less?</a:t>
            </a:r>
          </a:p>
          <a:p>
            <a:pPr marL="0" indent="0">
              <a:buNone/>
            </a:pPr>
            <a:endParaRPr lang="en-GB" sz="1200" dirty="0"/>
          </a:p>
          <a:p>
            <a:r>
              <a:rPr lang="en-GB" sz="1200" dirty="0"/>
              <a:t>Do I take in order to take less? Or do I take in order to take more?  </a:t>
            </a:r>
          </a:p>
          <a:p>
            <a:pPr marL="0" indent="0">
              <a:buNone/>
            </a:pPr>
            <a:endParaRPr lang="en-GB" sz="1200" dirty="0"/>
          </a:p>
          <a:p>
            <a:r>
              <a:rPr lang="en-GB" sz="1200" dirty="0"/>
              <a:t>Do I give to receive or do I receive to give? </a:t>
            </a:r>
          </a:p>
          <a:p>
            <a:pPr marL="0" indent="0">
              <a:buNone/>
            </a:pPr>
            <a:endParaRPr lang="en-GB" sz="1200" dirty="0"/>
          </a:p>
          <a:p>
            <a:r>
              <a:rPr lang="en-GB" sz="1200" dirty="0"/>
              <a:t>Do I love in order to be loved? Or am I loved so that I may love?</a:t>
            </a:r>
          </a:p>
          <a:p>
            <a:endParaRPr lang="en-US" sz="1200" dirty="0"/>
          </a:p>
        </p:txBody>
      </p:sp>
    </p:spTree>
    <p:extLst>
      <p:ext uri="{BB962C8B-B14F-4D97-AF65-F5344CB8AC3E}">
        <p14:creationId xmlns:p14="http://schemas.microsoft.com/office/powerpoint/2010/main" val="189536930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C8DC0-F052-5148-8606-BD068490964A}"/>
              </a:ext>
            </a:extLst>
          </p:cNvPr>
          <p:cNvSpPr>
            <a:spLocks noGrp="1"/>
          </p:cNvSpPr>
          <p:nvPr>
            <p:ph type="title"/>
          </p:nvPr>
        </p:nvSpPr>
        <p:spPr>
          <a:xfrm>
            <a:off x="643466" y="804334"/>
            <a:ext cx="3471333" cy="5249333"/>
          </a:xfrm>
        </p:spPr>
        <p:txBody>
          <a:bodyPr>
            <a:normAutofit/>
          </a:bodyPr>
          <a:lstStyle/>
          <a:p>
            <a:r>
              <a:rPr lang="en-US">
                <a:solidFill>
                  <a:srgbClr val="FFFFFF"/>
                </a:solidFill>
              </a:rPr>
              <a:t>My Lust</a:t>
            </a:r>
          </a:p>
        </p:txBody>
      </p:sp>
      <p:sp>
        <p:nvSpPr>
          <p:cNvPr id="3" name="Content Placeholder 2">
            <a:extLst>
              <a:ext uri="{FF2B5EF4-FFF2-40B4-BE49-F238E27FC236}">
                <a16:creationId xmlns:a16="http://schemas.microsoft.com/office/drawing/2014/main" id="{E3A94FB2-AB22-D347-90C2-14D08E8EF476}"/>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Am I created to serve a Higher purpose other than myself? Or am I created to serve myself? </a:t>
            </a:r>
          </a:p>
          <a:p>
            <a:pPr marL="0" indent="0">
              <a:buNone/>
            </a:pPr>
            <a:endParaRPr lang="en-GB" dirty="0">
              <a:solidFill>
                <a:schemeClr val="tx2"/>
              </a:solidFill>
            </a:endParaRPr>
          </a:p>
          <a:p>
            <a:r>
              <a:rPr lang="en-GB" dirty="0">
                <a:solidFill>
                  <a:schemeClr val="tx2"/>
                </a:solidFill>
              </a:rPr>
              <a:t>How does my existence benefit myself?</a:t>
            </a:r>
          </a:p>
          <a:p>
            <a:endParaRPr lang="en-GB" dirty="0">
              <a:solidFill>
                <a:schemeClr val="tx2"/>
              </a:solidFill>
            </a:endParaRPr>
          </a:p>
          <a:p>
            <a:r>
              <a:rPr lang="en-GB" dirty="0">
                <a:solidFill>
                  <a:schemeClr val="tx2"/>
                </a:solidFill>
              </a:rPr>
              <a:t> How does my existence benefit others?</a:t>
            </a:r>
          </a:p>
          <a:p>
            <a:endParaRPr lang="en-US" dirty="0">
              <a:solidFill>
                <a:schemeClr val="tx2"/>
              </a:solidFill>
            </a:endParaRPr>
          </a:p>
        </p:txBody>
      </p:sp>
    </p:spTree>
    <p:extLst>
      <p:ext uri="{BB962C8B-B14F-4D97-AF65-F5344CB8AC3E}">
        <p14:creationId xmlns:p14="http://schemas.microsoft.com/office/powerpoint/2010/main" val="184673371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B492-466D-6941-AE9A-CAAC69733037}"/>
              </a:ext>
            </a:extLst>
          </p:cNvPr>
          <p:cNvSpPr>
            <a:spLocks noGrp="1"/>
          </p:cNvSpPr>
          <p:nvPr>
            <p:ph type="title"/>
          </p:nvPr>
        </p:nvSpPr>
        <p:spPr/>
        <p:txBody>
          <a:bodyPr>
            <a:normAutofit/>
          </a:bodyPr>
          <a:lstStyle/>
          <a:p>
            <a:r>
              <a:rPr lang="en-US" dirty="0"/>
              <a:t>My Relationships</a:t>
            </a:r>
          </a:p>
        </p:txBody>
      </p:sp>
      <p:graphicFrame>
        <p:nvGraphicFramePr>
          <p:cNvPr id="5" name="Content Placeholder 2">
            <a:extLst>
              <a:ext uri="{FF2B5EF4-FFF2-40B4-BE49-F238E27FC236}">
                <a16:creationId xmlns:a16="http://schemas.microsoft.com/office/drawing/2014/main" id="{6762212D-29C1-47D6-8640-342F8FCB4451}"/>
              </a:ext>
            </a:extLst>
          </p:cNvPr>
          <p:cNvGraphicFramePr>
            <a:graphicFrameLocks noGrp="1"/>
          </p:cNvGraphicFramePr>
          <p:nvPr>
            <p:ph idx="1"/>
            <p:extLst>
              <p:ext uri="{D42A27DB-BD31-4B8C-83A1-F6EECF244321}">
                <p14:modId xmlns:p14="http://schemas.microsoft.com/office/powerpoint/2010/main" val="3457825035"/>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261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3543-1928-4F4B-ACEC-1B69C2E73999}"/>
              </a:ext>
            </a:extLst>
          </p:cNvPr>
          <p:cNvSpPr>
            <a:spLocks noGrp="1"/>
          </p:cNvSpPr>
          <p:nvPr>
            <p:ph type="title"/>
          </p:nvPr>
        </p:nvSpPr>
        <p:spPr/>
        <p:txBody>
          <a:bodyPr>
            <a:normAutofit/>
          </a:bodyPr>
          <a:lstStyle/>
          <a:p>
            <a:r>
              <a:rPr lang="en-US" dirty="0"/>
              <a:t>My Relationships</a:t>
            </a:r>
          </a:p>
        </p:txBody>
      </p:sp>
      <p:graphicFrame>
        <p:nvGraphicFramePr>
          <p:cNvPr id="5" name="Content Placeholder 2">
            <a:extLst>
              <a:ext uri="{FF2B5EF4-FFF2-40B4-BE49-F238E27FC236}">
                <a16:creationId xmlns:a16="http://schemas.microsoft.com/office/drawing/2014/main" id="{C8724819-8A36-4268-B828-184EE5922582}"/>
              </a:ext>
            </a:extLst>
          </p:cNvPr>
          <p:cNvGraphicFramePr>
            <a:graphicFrameLocks noGrp="1"/>
          </p:cNvGraphicFramePr>
          <p:nvPr>
            <p:ph idx="1"/>
            <p:extLst>
              <p:ext uri="{D42A27DB-BD31-4B8C-83A1-F6EECF244321}">
                <p14:modId xmlns:p14="http://schemas.microsoft.com/office/powerpoint/2010/main" val="2780845067"/>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926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17D3-B39A-934D-998A-DA02672E6D05}"/>
              </a:ext>
            </a:extLst>
          </p:cNvPr>
          <p:cNvSpPr>
            <a:spLocks noGrp="1"/>
          </p:cNvSpPr>
          <p:nvPr>
            <p:ph type="title"/>
          </p:nvPr>
        </p:nvSpPr>
        <p:spPr/>
        <p:txBody>
          <a:bodyPr>
            <a:normAutofit/>
          </a:bodyPr>
          <a:lstStyle/>
          <a:p>
            <a:r>
              <a:rPr lang="en-US"/>
              <a:t>My Relationships</a:t>
            </a:r>
            <a:endParaRPr lang="en-US" dirty="0"/>
          </a:p>
        </p:txBody>
      </p:sp>
      <p:graphicFrame>
        <p:nvGraphicFramePr>
          <p:cNvPr id="13" name="Content Placeholder 2">
            <a:extLst>
              <a:ext uri="{FF2B5EF4-FFF2-40B4-BE49-F238E27FC236}">
                <a16:creationId xmlns:a16="http://schemas.microsoft.com/office/drawing/2014/main" id="{42A81144-6645-4864-875B-82E610BEDDAA}"/>
              </a:ext>
            </a:extLst>
          </p:cNvPr>
          <p:cNvGraphicFramePr>
            <a:graphicFrameLocks noGrp="1"/>
          </p:cNvGraphicFramePr>
          <p:nvPr>
            <p:ph idx="1"/>
            <p:extLst>
              <p:ext uri="{D42A27DB-BD31-4B8C-83A1-F6EECF244321}">
                <p14:modId xmlns:p14="http://schemas.microsoft.com/office/powerpoint/2010/main" val="1578291442"/>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203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A71EB-CD6D-CF40-810E-076A446F9671}"/>
              </a:ext>
            </a:extLst>
          </p:cNvPr>
          <p:cNvSpPr>
            <a:spLocks noGrp="1"/>
          </p:cNvSpPr>
          <p:nvPr>
            <p:ph type="title"/>
          </p:nvPr>
        </p:nvSpPr>
        <p:spPr>
          <a:xfrm>
            <a:off x="7877898" y="1327169"/>
            <a:ext cx="3646678" cy="4199513"/>
          </a:xfrm>
        </p:spPr>
        <p:txBody>
          <a:bodyPr>
            <a:normAutofit/>
          </a:bodyPr>
          <a:lstStyle/>
          <a:p>
            <a:pPr algn="l"/>
            <a:r>
              <a:rPr lang="en-US" sz="3700">
                <a:solidFill>
                  <a:srgbClr val="FFFFFF"/>
                </a:solidFill>
              </a:rPr>
              <a:t>My Relationships</a:t>
            </a:r>
          </a:p>
        </p:txBody>
      </p:sp>
      <p:sp>
        <p:nvSpPr>
          <p:cNvPr id="3" name="Content Placeholder 2">
            <a:extLst>
              <a:ext uri="{FF2B5EF4-FFF2-40B4-BE49-F238E27FC236}">
                <a16:creationId xmlns:a16="http://schemas.microsoft.com/office/drawing/2014/main" id="{3421DED6-6375-CF47-BC28-8934FE5E086C}"/>
              </a:ext>
            </a:extLst>
          </p:cNvPr>
          <p:cNvSpPr>
            <a:spLocks noGrp="1"/>
          </p:cNvSpPr>
          <p:nvPr>
            <p:ph idx="1"/>
          </p:nvPr>
        </p:nvSpPr>
        <p:spPr>
          <a:xfrm>
            <a:off x="965201" y="965201"/>
            <a:ext cx="5947496" cy="4923448"/>
          </a:xfrm>
        </p:spPr>
        <p:txBody>
          <a:bodyPr anchor="ctr">
            <a:normAutofit/>
          </a:bodyPr>
          <a:lstStyle/>
          <a:p>
            <a:r>
              <a:rPr lang="en-GB" sz="2000"/>
              <a:t>Do I feel unconditional love for my children? If so- how do I show it? </a:t>
            </a:r>
          </a:p>
          <a:p>
            <a:r>
              <a:rPr lang="en-GB" sz="2000"/>
              <a:t>How is my behaviour towards my children affected by how my parents showed me love? </a:t>
            </a:r>
          </a:p>
          <a:p>
            <a:r>
              <a:rPr lang="en-GB" sz="2000"/>
              <a:t>Do I always give my children what they need? </a:t>
            </a:r>
          </a:p>
          <a:p>
            <a:r>
              <a:rPr lang="en-GB" sz="2000"/>
              <a:t>Do I always give my children what they ‘want’?- if not- why not? </a:t>
            </a:r>
          </a:p>
          <a:p>
            <a:r>
              <a:rPr lang="en-GB" sz="2000"/>
              <a:t>Do I serve my children or do my children serve me? </a:t>
            </a:r>
          </a:p>
          <a:p>
            <a:endParaRPr lang="en-US" sz="2000"/>
          </a:p>
        </p:txBody>
      </p:sp>
    </p:spTree>
    <p:extLst>
      <p:ext uri="{BB962C8B-B14F-4D97-AF65-F5344CB8AC3E}">
        <p14:creationId xmlns:p14="http://schemas.microsoft.com/office/powerpoint/2010/main" val="367110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CB4F-1B78-CD44-B021-C341B71D71AD}"/>
              </a:ext>
            </a:extLst>
          </p:cNvPr>
          <p:cNvSpPr>
            <a:spLocks noGrp="1"/>
          </p:cNvSpPr>
          <p:nvPr>
            <p:ph type="title"/>
          </p:nvPr>
        </p:nvSpPr>
        <p:spPr>
          <a:xfrm>
            <a:off x="665922" y="987287"/>
            <a:ext cx="3548269" cy="4697896"/>
          </a:xfrm>
        </p:spPr>
        <p:txBody>
          <a:bodyPr>
            <a:normAutofit/>
          </a:bodyPr>
          <a:lstStyle/>
          <a:p>
            <a:r>
              <a:rPr lang="en-US" sz="3600"/>
              <a:t>My Relationships</a:t>
            </a:r>
          </a:p>
        </p:txBody>
      </p:sp>
      <p:sp>
        <p:nvSpPr>
          <p:cNvPr id="3" name="Content Placeholder 2">
            <a:extLst>
              <a:ext uri="{FF2B5EF4-FFF2-40B4-BE49-F238E27FC236}">
                <a16:creationId xmlns:a16="http://schemas.microsoft.com/office/drawing/2014/main" id="{26DCAA2C-779C-CB4A-876E-39D931478BEA}"/>
              </a:ext>
            </a:extLst>
          </p:cNvPr>
          <p:cNvSpPr>
            <a:spLocks noGrp="1"/>
          </p:cNvSpPr>
          <p:nvPr>
            <p:ph idx="1"/>
          </p:nvPr>
        </p:nvSpPr>
        <p:spPr>
          <a:xfrm>
            <a:off x="5057825" y="987287"/>
            <a:ext cx="5755949" cy="4697895"/>
          </a:xfrm>
        </p:spPr>
        <p:txBody>
          <a:bodyPr anchor="ctr">
            <a:normAutofit/>
          </a:bodyPr>
          <a:lstStyle/>
          <a:p>
            <a:r>
              <a:rPr lang="en-GB" sz="1800"/>
              <a:t>What do I feel that I ‘need’ from a marriage or partnership? Why do I believe I ‘need’ what I need? </a:t>
            </a:r>
          </a:p>
          <a:p>
            <a:r>
              <a:rPr lang="en-GB" sz="1800"/>
              <a:t>Are my ‘needs’ more physical or spiritual?</a:t>
            </a:r>
          </a:p>
          <a:p>
            <a:r>
              <a:rPr lang="en-GB" sz="1800"/>
              <a:t>Do I ‘expect’ my partner to give me what I ‘need’ from our relationship? </a:t>
            </a:r>
          </a:p>
          <a:p>
            <a:r>
              <a:rPr lang="en-GB" sz="1800"/>
              <a:t>Does my partner give me what I ‘need’ from him or her? How does my partner giving me what I feel I need make me feel about myself? </a:t>
            </a:r>
          </a:p>
          <a:p>
            <a:r>
              <a:rPr lang="en-GB" sz="1800"/>
              <a:t>How does getting what I ‘need’ from my partner affect how I feel about him or her?  </a:t>
            </a:r>
          </a:p>
          <a:p>
            <a:r>
              <a:rPr lang="en-GB" sz="1800"/>
              <a:t>How does getting what I ‘need’ affect our relationship? </a:t>
            </a:r>
          </a:p>
          <a:p>
            <a:endParaRPr lang="en-US" sz="1800"/>
          </a:p>
        </p:txBody>
      </p:sp>
    </p:spTree>
    <p:extLst>
      <p:ext uri="{BB962C8B-B14F-4D97-AF65-F5344CB8AC3E}">
        <p14:creationId xmlns:p14="http://schemas.microsoft.com/office/powerpoint/2010/main" val="2954896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3A8C-BC0B-7949-9588-EA9D8CBC0B10}"/>
              </a:ext>
            </a:extLst>
          </p:cNvPr>
          <p:cNvSpPr>
            <a:spLocks noGrp="1"/>
          </p:cNvSpPr>
          <p:nvPr>
            <p:ph type="title"/>
          </p:nvPr>
        </p:nvSpPr>
        <p:spPr>
          <a:xfrm>
            <a:off x="665922" y="987287"/>
            <a:ext cx="3548269" cy="4697896"/>
          </a:xfrm>
        </p:spPr>
        <p:txBody>
          <a:bodyPr>
            <a:normAutofit/>
          </a:bodyPr>
          <a:lstStyle/>
          <a:p>
            <a:r>
              <a:rPr lang="en-US" sz="3600"/>
              <a:t>My Relationships</a:t>
            </a:r>
          </a:p>
        </p:txBody>
      </p:sp>
      <p:sp>
        <p:nvSpPr>
          <p:cNvPr id="3" name="Content Placeholder 2">
            <a:extLst>
              <a:ext uri="{FF2B5EF4-FFF2-40B4-BE49-F238E27FC236}">
                <a16:creationId xmlns:a16="http://schemas.microsoft.com/office/drawing/2014/main" id="{296553EA-A6B4-984C-BC42-717721FC54F8}"/>
              </a:ext>
            </a:extLst>
          </p:cNvPr>
          <p:cNvSpPr>
            <a:spLocks noGrp="1"/>
          </p:cNvSpPr>
          <p:nvPr>
            <p:ph idx="1"/>
          </p:nvPr>
        </p:nvSpPr>
        <p:spPr>
          <a:xfrm>
            <a:off x="5057825" y="987287"/>
            <a:ext cx="5755949" cy="4697895"/>
          </a:xfrm>
        </p:spPr>
        <p:txBody>
          <a:bodyPr anchor="ctr">
            <a:normAutofit/>
          </a:bodyPr>
          <a:lstStyle/>
          <a:p>
            <a:r>
              <a:rPr lang="en-GB" sz="1800"/>
              <a:t>What do I feel that I ‘want’ from a marriage that is beyond my needs? Why do I want what I want? </a:t>
            </a:r>
          </a:p>
          <a:p>
            <a:r>
              <a:rPr lang="en-GB" sz="1800"/>
              <a:t>How does it make me feel about myself to get what I want from my partner? </a:t>
            </a:r>
          </a:p>
          <a:p>
            <a:r>
              <a:rPr lang="en-GB" sz="1800"/>
              <a:t>Does what I want mean sacrifice from my partner’s perspective? How does it make me feel about myself when my partner does not sacrifice for me? </a:t>
            </a:r>
          </a:p>
          <a:p>
            <a:r>
              <a:rPr lang="en-GB" sz="1800"/>
              <a:t>How does it make me feel towards my partner- when he or she does not give me what I want? </a:t>
            </a:r>
          </a:p>
          <a:p>
            <a:endParaRPr lang="en-US" sz="1800"/>
          </a:p>
        </p:txBody>
      </p:sp>
    </p:spTree>
    <p:extLst>
      <p:ext uri="{BB962C8B-B14F-4D97-AF65-F5344CB8AC3E}">
        <p14:creationId xmlns:p14="http://schemas.microsoft.com/office/powerpoint/2010/main" val="149072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A35CC-4292-FC49-818C-83FCA196DC9D}"/>
              </a:ext>
            </a:extLst>
          </p:cNvPr>
          <p:cNvSpPr>
            <a:spLocks noGrp="1"/>
          </p:cNvSpPr>
          <p:nvPr>
            <p:ph type="title"/>
          </p:nvPr>
        </p:nvSpPr>
        <p:spPr>
          <a:xfrm>
            <a:off x="665922" y="987287"/>
            <a:ext cx="3548269" cy="4697896"/>
          </a:xfrm>
        </p:spPr>
        <p:txBody>
          <a:bodyPr>
            <a:normAutofit/>
          </a:bodyPr>
          <a:lstStyle/>
          <a:p>
            <a:r>
              <a:rPr lang="en-US" sz="3600"/>
              <a:t>My Relationships</a:t>
            </a:r>
          </a:p>
        </p:txBody>
      </p:sp>
      <p:sp>
        <p:nvSpPr>
          <p:cNvPr id="3" name="Content Placeholder 2">
            <a:extLst>
              <a:ext uri="{FF2B5EF4-FFF2-40B4-BE49-F238E27FC236}">
                <a16:creationId xmlns:a16="http://schemas.microsoft.com/office/drawing/2014/main" id="{A2A6917C-EAEE-FF41-8927-05290916EEC6}"/>
              </a:ext>
            </a:extLst>
          </p:cNvPr>
          <p:cNvSpPr>
            <a:spLocks noGrp="1"/>
          </p:cNvSpPr>
          <p:nvPr>
            <p:ph idx="1"/>
          </p:nvPr>
        </p:nvSpPr>
        <p:spPr>
          <a:xfrm>
            <a:off x="5057825" y="987287"/>
            <a:ext cx="5755949" cy="4697895"/>
          </a:xfrm>
        </p:spPr>
        <p:txBody>
          <a:bodyPr anchor="ctr">
            <a:normAutofit/>
          </a:bodyPr>
          <a:lstStyle/>
          <a:p>
            <a:r>
              <a:rPr lang="en-GB" sz="1800"/>
              <a:t>Do I feel ‘listened to’ in my marriage about my wants and needs? Do I feel understood? What would make me feel more ‘understood and listened to?’</a:t>
            </a:r>
          </a:p>
          <a:p>
            <a:r>
              <a:rPr lang="en-GB" sz="1800"/>
              <a:t> Do I feel loved? How could my partner show me more love?</a:t>
            </a:r>
          </a:p>
          <a:p>
            <a:r>
              <a:rPr lang="en-GB" sz="1800"/>
              <a:t> Does my partner show me respect? How could my partner show me more respect? </a:t>
            </a:r>
          </a:p>
          <a:p>
            <a:r>
              <a:rPr lang="en-GB" sz="1800"/>
              <a:t>Do I feel appreciated? How could my partner show me more appreciation?</a:t>
            </a:r>
          </a:p>
          <a:p>
            <a:r>
              <a:rPr lang="en-GB" sz="1800"/>
              <a:t> Does my partner ‘trust’ me? If not- why not? Do I deserve to be trusted? How can I behave differently in order to be trusted more? </a:t>
            </a:r>
          </a:p>
          <a:p>
            <a:endParaRPr lang="en-US" sz="1800"/>
          </a:p>
        </p:txBody>
      </p:sp>
    </p:spTree>
    <p:extLst>
      <p:ext uri="{BB962C8B-B14F-4D97-AF65-F5344CB8AC3E}">
        <p14:creationId xmlns:p14="http://schemas.microsoft.com/office/powerpoint/2010/main" val="271526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2307-B277-3C46-B2B1-A22567D8EBB7}"/>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C30E105E-6CAE-AC4C-BEF7-DEBB3D03DA33}"/>
              </a:ext>
            </a:extLst>
          </p:cNvPr>
          <p:cNvSpPr>
            <a:spLocks noGrp="1"/>
          </p:cNvSpPr>
          <p:nvPr>
            <p:ph idx="1"/>
          </p:nvPr>
        </p:nvSpPr>
        <p:spPr/>
        <p:txBody>
          <a:bodyPr/>
          <a:lstStyle/>
          <a:p>
            <a:pPr marL="0" indent="0">
              <a:buNone/>
            </a:pPr>
            <a:endParaRPr lang="en-GB" dirty="0"/>
          </a:p>
          <a:p>
            <a:r>
              <a:rPr lang="en-GB" dirty="0"/>
              <a:t>Do I love for lust or do I lust for love? </a:t>
            </a:r>
          </a:p>
          <a:p>
            <a:pPr marL="0" indent="0">
              <a:buNone/>
            </a:pPr>
            <a:endParaRPr lang="en-GB" dirty="0"/>
          </a:p>
          <a:p>
            <a:r>
              <a:rPr lang="en-GB" dirty="0"/>
              <a:t>Am I in love with love or do I love to be in love? </a:t>
            </a:r>
          </a:p>
          <a:p>
            <a:endParaRPr lang="en-US" dirty="0"/>
          </a:p>
        </p:txBody>
      </p:sp>
    </p:spTree>
    <p:extLst>
      <p:ext uri="{BB962C8B-B14F-4D97-AF65-F5344CB8AC3E}">
        <p14:creationId xmlns:p14="http://schemas.microsoft.com/office/powerpoint/2010/main" val="284023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D3786-A8B1-484B-83AD-0EF02D59EA8A}"/>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8C548F05-DA33-C94F-878D-60869252F2D3}"/>
              </a:ext>
            </a:extLst>
          </p:cNvPr>
          <p:cNvSpPr>
            <a:spLocks noGrp="1"/>
          </p:cNvSpPr>
          <p:nvPr>
            <p:ph idx="1"/>
          </p:nvPr>
        </p:nvSpPr>
        <p:spPr>
          <a:xfrm>
            <a:off x="4090507" y="2628900"/>
            <a:ext cx="7454077" cy="3589785"/>
          </a:xfrm>
        </p:spPr>
        <p:txBody>
          <a:bodyPr>
            <a:normAutofit/>
          </a:bodyPr>
          <a:lstStyle/>
          <a:p>
            <a:r>
              <a:rPr lang="en-GB" sz="1700"/>
              <a:t>What does my partner ‘need’ from me in our marriage or partnership? Why do I think that my partner needs this from me?</a:t>
            </a:r>
          </a:p>
          <a:p>
            <a:r>
              <a:rPr lang="en-GB" sz="1700"/>
              <a:t> How is my partner’s needs the same or different to mine? Do I believe that his or her needs must be the same as mine? Do I give him or her what he or she needs from me? </a:t>
            </a:r>
          </a:p>
          <a:p>
            <a:r>
              <a:rPr lang="en-GB" sz="1700"/>
              <a:t>How does it make me feel about myself when I meet his or her needs? </a:t>
            </a:r>
          </a:p>
          <a:p>
            <a:r>
              <a:rPr lang="en-GB" sz="1700"/>
              <a:t>How do I think it makes my partner feel about himself or herself when I give him or her what he or she needs from me?  </a:t>
            </a:r>
          </a:p>
          <a:p>
            <a:r>
              <a:rPr lang="en-GB" sz="1700"/>
              <a:t>How does me meeting his or her needs affect our relationship?</a:t>
            </a:r>
          </a:p>
          <a:p>
            <a:endParaRPr lang="en-US" sz="1700"/>
          </a:p>
        </p:txBody>
      </p:sp>
    </p:spTree>
    <p:extLst>
      <p:ext uri="{BB962C8B-B14F-4D97-AF65-F5344CB8AC3E}">
        <p14:creationId xmlns:p14="http://schemas.microsoft.com/office/powerpoint/2010/main" val="222201623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44A3F-99BE-F248-8867-8319A13BCB2F}"/>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50A8DA16-E769-2F44-BC89-EF28E5129DAC}"/>
              </a:ext>
            </a:extLst>
          </p:cNvPr>
          <p:cNvSpPr>
            <a:spLocks noGrp="1"/>
          </p:cNvSpPr>
          <p:nvPr>
            <p:ph idx="1"/>
          </p:nvPr>
        </p:nvSpPr>
        <p:spPr>
          <a:xfrm>
            <a:off x="4090507" y="2628900"/>
            <a:ext cx="7454077" cy="3589785"/>
          </a:xfrm>
        </p:spPr>
        <p:txBody>
          <a:bodyPr>
            <a:normAutofit/>
          </a:bodyPr>
          <a:lstStyle/>
          <a:p>
            <a:r>
              <a:rPr lang="en-GB" sz="1700"/>
              <a:t>What do I believe my partner ‘wants’ from me that is beyond his or her ‘needs’ in our relationship? Why do I believe this is a ‘want’ rather than a ‘need’? </a:t>
            </a:r>
          </a:p>
          <a:p>
            <a:r>
              <a:rPr lang="en-GB" sz="1700"/>
              <a:t>Do I give my partner what he or she wants from me? How does it make me feel when I give him or her what they want beyond their needs?</a:t>
            </a:r>
          </a:p>
          <a:p>
            <a:r>
              <a:rPr lang="en-GB" sz="1700"/>
              <a:t> How does it make me feel about myself to give someone else what they ‘want’ beyond their needs? </a:t>
            </a:r>
          </a:p>
          <a:p>
            <a:r>
              <a:rPr lang="en-GB" sz="1700"/>
              <a:t>Do I sacrifice from myself in order to give my partner what they want? How does this make me feel about myself and about my partner? </a:t>
            </a:r>
          </a:p>
          <a:p>
            <a:r>
              <a:rPr lang="en-GB" sz="1700"/>
              <a:t>How does this affect our relationship and why?</a:t>
            </a:r>
          </a:p>
          <a:p>
            <a:endParaRPr lang="en-US" sz="1700"/>
          </a:p>
        </p:txBody>
      </p:sp>
    </p:spTree>
    <p:extLst>
      <p:ext uri="{BB962C8B-B14F-4D97-AF65-F5344CB8AC3E}">
        <p14:creationId xmlns:p14="http://schemas.microsoft.com/office/powerpoint/2010/main" val="350021056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9638E6-6FC0-E64A-9E73-D7CB9CE20630}"/>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7252EB24-B8A0-014E-8746-CB8C61933F16}"/>
              </a:ext>
            </a:extLst>
          </p:cNvPr>
          <p:cNvSpPr>
            <a:spLocks noGrp="1"/>
          </p:cNvSpPr>
          <p:nvPr>
            <p:ph idx="1"/>
          </p:nvPr>
        </p:nvSpPr>
        <p:spPr>
          <a:xfrm>
            <a:off x="4090507" y="2628900"/>
            <a:ext cx="7454077" cy="3589785"/>
          </a:xfrm>
        </p:spPr>
        <p:txBody>
          <a:bodyPr>
            <a:normAutofit/>
          </a:bodyPr>
          <a:lstStyle/>
          <a:p>
            <a:r>
              <a:rPr lang="en-GB" sz="1400"/>
              <a:t>Do I listen to my partner in our relationship? If not- why not? </a:t>
            </a:r>
          </a:p>
          <a:p>
            <a:r>
              <a:rPr lang="en-GB" sz="1400"/>
              <a:t>Do I try to understand my partner’s wants and needs from me? If not- why not? </a:t>
            </a:r>
          </a:p>
          <a:p>
            <a:r>
              <a:rPr lang="en-GB" sz="1400"/>
              <a:t>Do I love my partner? Does my partner feel ‘loved’ by me? If not- why not? </a:t>
            </a:r>
          </a:p>
          <a:p>
            <a:r>
              <a:rPr lang="en-GB" sz="1400"/>
              <a:t>How can I show my love for my partner in a way that he or she understands? </a:t>
            </a:r>
          </a:p>
          <a:p>
            <a:r>
              <a:rPr lang="en-GB" sz="1400"/>
              <a:t>Do I respect my partner? Does my partner feel respected? How can I show my partner that I respect his or her needs and wants from me in a better way? </a:t>
            </a:r>
          </a:p>
          <a:p>
            <a:r>
              <a:rPr lang="en-GB" sz="1400"/>
              <a:t>Do I appreciate everything my partner does for me? Does my partner feel appreciated? </a:t>
            </a:r>
          </a:p>
          <a:p>
            <a:r>
              <a:rPr lang="en-GB" sz="1400"/>
              <a:t>How can I show my appreciation more? </a:t>
            </a:r>
          </a:p>
          <a:p>
            <a:r>
              <a:rPr lang="en-GB" sz="1400"/>
              <a:t>Do I trust my partner? – if not why not? </a:t>
            </a:r>
          </a:p>
          <a:p>
            <a:r>
              <a:rPr lang="en-GB" sz="1400"/>
              <a:t>How should my partner behave that would make me trust him or her more? </a:t>
            </a:r>
          </a:p>
          <a:p>
            <a:endParaRPr lang="en-US" sz="1400"/>
          </a:p>
        </p:txBody>
      </p:sp>
    </p:spTree>
    <p:extLst>
      <p:ext uri="{BB962C8B-B14F-4D97-AF65-F5344CB8AC3E}">
        <p14:creationId xmlns:p14="http://schemas.microsoft.com/office/powerpoint/2010/main" val="360426340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A0766F-3E58-3D48-81CD-EBFB675E9324}"/>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4CE39E93-C61A-ED47-B216-32A30ACA0335}"/>
              </a:ext>
            </a:extLst>
          </p:cNvPr>
          <p:cNvSpPr>
            <a:spLocks noGrp="1"/>
          </p:cNvSpPr>
          <p:nvPr>
            <p:ph idx="1"/>
          </p:nvPr>
        </p:nvSpPr>
        <p:spPr>
          <a:xfrm>
            <a:off x="4090507" y="2628900"/>
            <a:ext cx="7454077" cy="3589785"/>
          </a:xfrm>
        </p:spPr>
        <p:txBody>
          <a:bodyPr>
            <a:normAutofit/>
          </a:bodyPr>
          <a:lstStyle/>
          <a:p>
            <a:r>
              <a:rPr lang="en-GB" sz="1900"/>
              <a:t>What do I expect from marriage?  </a:t>
            </a:r>
          </a:p>
          <a:p>
            <a:r>
              <a:rPr lang="en-GB" sz="1900"/>
              <a:t>Do I expect faithfulness?</a:t>
            </a:r>
          </a:p>
          <a:p>
            <a:r>
              <a:rPr lang="en-GB" sz="1900"/>
              <a:t> Do I expect unconditional love? </a:t>
            </a:r>
          </a:p>
          <a:p>
            <a:r>
              <a:rPr lang="en-GB" sz="1900"/>
              <a:t>Do I expect respect? </a:t>
            </a:r>
          </a:p>
          <a:p>
            <a:r>
              <a:rPr lang="en-GB" sz="1900"/>
              <a:t>Do I expect Trust? </a:t>
            </a:r>
          </a:p>
          <a:p>
            <a:r>
              <a:rPr lang="en-GB" sz="1900"/>
              <a:t>Do I expect kindness? –</a:t>
            </a:r>
          </a:p>
          <a:p>
            <a:r>
              <a:rPr lang="en-GB" sz="1900"/>
              <a:t>Do I believe that my partner expects the same from me? If so- do I deserve what I expect to receive from a relationship by reflecting the same behaviour? -If not- why not?</a:t>
            </a:r>
            <a:endParaRPr lang="en-US" sz="1900"/>
          </a:p>
        </p:txBody>
      </p:sp>
    </p:spTree>
    <p:extLst>
      <p:ext uri="{BB962C8B-B14F-4D97-AF65-F5344CB8AC3E}">
        <p14:creationId xmlns:p14="http://schemas.microsoft.com/office/powerpoint/2010/main" val="334504527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DBEEA8-0B31-6E4D-98A3-040703A4C2AD}"/>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2887DD21-0629-6648-B2FD-7A4EDE402E7A}"/>
              </a:ext>
            </a:extLst>
          </p:cNvPr>
          <p:cNvSpPr>
            <a:spLocks noGrp="1"/>
          </p:cNvSpPr>
          <p:nvPr>
            <p:ph idx="1"/>
          </p:nvPr>
        </p:nvSpPr>
        <p:spPr>
          <a:xfrm>
            <a:off x="4090507" y="2628900"/>
            <a:ext cx="7454077" cy="3589785"/>
          </a:xfrm>
        </p:spPr>
        <p:txBody>
          <a:bodyPr>
            <a:normAutofit/>
          </a:bodyPr>
          <a:lstStyle/>
          <a:p>
            <a:r>
              <a:rPr lang="en-GB" sz="2000"/>
              <a:t>Do I want my partner to lust after me? How do I feel about myself when my partner lusts after me? </a:t>
            </a:r>
          </a:p>
          <a:p>
            <a:r>
              <a:rPr lang="en-GB" sz="2000"/>
              <a:t>Does it make me feel wanted? Does it make me feel loved?</a:t>
            </a:r>
          </a:p>
          <a:p>
            <a:r>
              <a:rPr lang="en-GB" sz="2000"/>
              <a:t> Does it make me feel powerful? Does it make me feel in control of my partner? </a:t>
            </a:r>
          </a:p>
          <a:p>
            <a:r>
              <a:rPr lang="en-GB" sz="2000"/>
              <a:t>Does it make me feel like a king or a queen in my relationship?</a:t>
            </a:r>
          </a:p>
          <a:p>
            <a:endParaRPr lang="en-US" sz="2000"/>
          </a:p>
        </p:txBody>
      </p:sp>
    </p:spTree>
    <p:extLst>
      <p:ext uri="{BB962C8B-B14F-4D97-AF65-F5344CB8AC3E}">
        <p14:creationId xmlns:p14="http://schemas.microsoft.com/office/powerpoint/2010/main" val="42442087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F6458-3A1C-6E4F-8A79-D21C6B1D405C}"/>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050BD343-9BD8-504B-8480-7164079B0E2F}"/>
              </a:ext>
            </a:extLst>
          </p:cNvPr>
          <p:cNvSpPr>
            <a:spLocks noGrp="1"/>
          </p:cNvSpPr>
          <p:nvPr>
            <p:ph idx="1"/>
          </p:nvPr>
        </p:nvSpPr>
        <p:spPr>
          <a:xfrm>
            <a:off x="4090507" y="2628900"/>
            <a:ext cx="7454077" cy="3589785"/>
          </a:xfrm>
        </p:spPr>
        <p:txBody>
          <a:bodyPr>
            <a:normAutofit/>
          </a:bodyPr>
          <a:lstStyle/>
          <a:p>
            <a:pPr marL="0" indent="0">
              <a:buNone/>
            </a:pPr>
            <a:endParaRPr lang="en-GB" sz="2000"/>
          </a:p>
          <a:p>
            <a:r>
              <a:rPr lang="en-GB" sz="2000"/>
              <a:t>Do I want to lust after my partner? How does it make me feel about myself to lust after my partner? </a:t>
            </a:r>
          </a:p>
          <a:p>
            <a:r>
              <a:rPr lang="en-GB" sz="2000"/>
              <a:t>Does my desire for my partner make me feel more like a servant or more like a king/queen? Do I have control over my lust over my partner? If so- do I want to have control over my lust for my partner? </a:t>
            </a:r>
          </a:p>
          <a:p>
            <a:r>
              <a:rPr lang="en-GB" sz="2000"/>
              <a:t>Why? How does it make my partner feel when I lust for him or her?</a:t>
            </a:r>
          </a:p>
          <a:p>
            <a:endParaRPr lang="en-US" sz="2000"/>
          </a:p>
        </p:txBody>
      </p:sp>
    </p:spTree>
    <p:extLst>
      <p:ext uri="{BB962C8B-B14F-4D97-AF65-F5344CB8AC3E}">
        <p14:creationId xmlns:p14="http://schemas.microsoft.com/office/powerpoint/2010/main" val="363331408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7C9C67-BB0C-9D4D-BF6C-2FB8F1564911}"/>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5BF4F9A2-444A-7B44-8620-FAA083D12061}"/>
              </a:ext>
            </a:extLst>
          </p:cNvPr>
          <p:cNvSpPr>
            <a:spLocks noGrp="1"/>
          </p:cNvSpPr>
          <p:nvPr>
            <p:ph idx="1"/>
          </p:nvPr>
        </p:nvSpPr>
        <p:spPr>
          <a:xfrm>
            <a:off x="4090507" y="2628900"/>
            <a:ext cx="7454077" cy="3589785"/>
          </a:xfrm>
        </p:spPr>
        <p:txBody>
          <a:bodyPr>
            <a:normAutofit/>
          </a:bodyPr>
          <a:lstStyle/>
          <a:p>
            <a:r>
              <a:rPr lang="en-GB" sz="1900"/>
              <a:t>Do I want my partner to lust after someone else? How does this make me feel about my ‘kingdom’? </a:t>
            </a:r>
          </a:p>
          <a:p>
            <a:r>
              <a:rPr lang="en-GB" sz="1900"/>
              <a:t>How does this make me feel about myself? How does this make me feel towards my partner? </a:t>
            </a:r>
          </a:p>
          <a:p>
            <a:r>
              <a:rPr lang="en-GB" sz="1900"/>
              <a:t>What emotions does it trigger? How do these emotions affect my speech towards my partner? How do these emotions affect my Behaviour towards my partner? </a:t>
            </a:r>
          </a:p>
          <a:p>
            <a:r>
              <a:rPr lang="en-GB" sz="1900"/>
              <a:t>How does my behaviour affect our relationship? Does it affect my love towards my partner? Does it make me lust for him or her even more than before? </a:t>
            </a:r>
          </a:p>
          <a:p>
            <a:r>
              <a:rPr lang="en-GB" sz="1900"/>
              <a:t>Do I love my partner unconditionally? </a:t>
            </a:r>
          </a:p>
          <a:p>
            <a:endParaRPr lang="en-US" sz="1900"/>
          </a:p>
        </p:txBody>
      </p:sp>
    </p:spTree>
    <p:extLst>
      <p:ext uri="{BB962C8B-B14F-4D97-AF65-F5344CB8AC3E}">
        <p14:creationId xmlns:p14="http://schemas.microsoft.com/office/powerpoint/2010/main" val="20798827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6A9741-1012-6149-AC4C-D82DD844128E}"/>
              </a:ext>
            </a:extLst>
          </p:cNvPr>
          <p:cNvSpPr>
            <a:spLocks noGrp="1"/>
          </p:cNvSpPr>
          <p:nvPr>
            <p:ph type="title"/>
          </p:nvPr>
        </p:nvSpPr>
        <p:spPr>
          <a:xfrm>
            <a:off x="4090507" y="764373"/>
            <a:ext cx="7434070" cy="1474330"/>
          </a:xfrm>
        </p:spPr>
        <p:txBody>
          <a:bodyPr>
            <a:normAutofit/>
          </a:bodyPr>
          <a:lstStyle/>
          <a:p>
            <a:r>
              <a:rPr lang="en-US"/>
              <a:t>My Relationships</a:t>
            </a:r>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06BF306E-1925-274B-90C3-8104E56BE875}"/>
              </a:ext>
            </a:extLst>
          </p:cNvPr>
          <p:cNvSpPr>
            <a:spLocks noGrp="1"/>
          </p:cNvSpPr>
          <p:nvPr>
            <p:ph idx="1"/>
          </p:nvPr>
        </p:nvSpPr>
        <p:spPr>
          <a:xfrm>
            <a:off x="4090507" y="2628900"/>
            <a:ext cx="7454077" cy="3589785"/>
          </a:xfrm>
        </p:spPr>
        <p:txBody>
          <a:bodyPr>
            <a:normAutofit/>
          </a:bodyPr>
          <a:lstStyle/>
          <a:p>
            <a:r>
              <a:rPr lang="en-GB" sz="2000"/>
              <a:t>Does my partner want me to lust after someone else? </a:t>
            </a:r>
          </a:p>
          <a:p>
            <a:r>
              <a:rPr lang="en-GB" sz="2000"/>
              <a:t>How would it make my partner feel if he or she knew that I lust for someone else? </a:t>
            </a:r>
          </a:p>
          <a:p>
            <a:r>
              <a:rPr lang="en-GB" sz="2000"/>
              <a:t>How would this affect his or her behaviour towards me and why? </a:t>
            </a:r>
          </a:p>
          <a:p>
            <a:r>
              <a:rPr lang="en-GB" sz="2000"/>
              <a:t>How would this affect our relationship? </a:t>
            </a:r>
          </a:p>
          <a:p>
            <a:endParaRPr lang="en-US" sz="2000"/>
          </a:p>
        </p:txBody>
      </p:sp>
    </p:spTree>
    <p:extLst>
      <p:ext uri="{BB962C8B-B14F-4D97-AF65-F5344CB8AC3E}">
        <p14:creationId xmlns:p14="http://schemas.microsoft.com/office/powerpoint/2010/main" val="270052549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B685B-1D38-1446-8350-1BC357E129D8}"/>
              </a:ext>
            </a:extLst>
          </p:cNvPr>
          <p:cNvSpPr>
            <a:spLocks noGrp="1"/>
          </p:cNvSpPr>
          <p:nvPr>
            <p:ph type="title"/>
          </p:nvPr>
        </p:nvSpPr>
        <p:spPr>
          <a:xfrm>
            <a:off x="4090507" y="764373"/>
            <a:ext cx="7434070" cy="1474330"/>
          </a:xfrm>
        </p:spPr>
        <p:txBody>
          <a:bodyPr>
            <a:normAutofit/>
          </a:bodyPr>
          <a:lstStyle/>
          <a:p>
            <a:r>
              <a:rPr lang="en-US" dirty="0"/>
              <a:t>My Relationships</a:t>
            </a:r>
            <a:endParaRPr lang="en-US"/>
          </a:p>
        </p:txBody>
      </p:sp>
      <p:sp>
        <p:nvSpPr>
          <p:cNvPr id="10" name="Rectangle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531" r="43746" b="531"/>
          <a:stretch/>
        </p:blipFill>
        <p:spPr>
          <a:xfrm rot="5400000" flipH="1" flipV="1">
            <a:off x="-1265719" y="2187575"/>
            <a:ext cx="6857999" cy="2482850"/>
          </a:xfrm>
          <a:prstGeom prst="rect">
            <a:avLst/>
          </a:prstGeom>
        </p:spPr>
      </p:pic>
      <p:sp>
        <p:nvSpPr>
          <p:cNvPr id="3" name="Content Placeholder 2">
            <a:extLst>
              <a:ext uri="{FF2B5EF4-FFF2-40B4-BE49-F238E27FC236}">
                <a16:creationId xmlns:a16="http://schemas.microsoft.com/office/drawing/2014/main" id="{3168283E-E907-BC41-A35B-266F89C0A60A}"/>
              </a:ext>
            </a:extLst>
          </p:cNvPr>
          <p:cNvSpPr>
            <a:spLocks noGrp="1"/>
          </p:cNvSpPr>
          <p:nvPr>
            <p:ph idx="1"/>
          </p:nvPr>
        </p:nvSpPr>
        <p:spPr>
          <a:xfrm>
            <a:off x="4090507" y="2628900"/>
            <a:ext cx="7454077" cy="3589785"/>
          </a:xfrm>
        </p:spPr>
        <p:txBody>
          <a:bodyPr>
            <a:normAutofit/>
          </a:bodyPr>
          <a:lstStyle/>
          <a:p>
            <a:r>
              <a:rPr lang="en-GB" sz="2000"/>
              <a:t>What do I understand by ‘betrayal?’ ‘What do I understand by ‘adultery?’</a:t>
            </a:r>
          </a:p>
          <a:p>
            <a:pPr marL="0" indent="0">
              <a:buNone/>
            </a:pPr>
            <a:endParaRPr lang="en-GB" sz="2000"/>
          </a:p>
          <a:p>
            <a:r>
              <a:rPr lang="en-GB" sz="2000"/>
              <a:t>Have I ever been cheated on? How did this make me feel? If so- Why do I think my partner cheated on me? Did I do anything that deserved his or her betrayal? </a:t>
            </a:r>
          </a:p>
          <a:p>
            <a:endParaRPr lang="en-US" sz="2000"/>
          </a:p>
        </p:txBody>
      </p:sp>
    </p:spTree>
    <p:extLst>
      <p:ext uri="{BB962C8B-B14F-4D97-AF65-F5344CB8AC3E}">
        <p14:creationId xmlns:p14="http://schemas.microsoft.com/office/powerpoint/2010/main" val="1598312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47C1-77D2-BE41-8996-C3FFB3C00CC4}"/>
              </a:ext>
            </a:extLst>
          </p:cNvPr>
          <p:cNvSpPr>
            <a:spLocks noGrp="1"/>
          </p:cNvSpPr>
          <p:nvPr>
            <p:ph type="title"/>
          </p:nvPr>
        </p:nvSpPr>
        <p:spPr/>
        <p:txBody>
          <a:bodyPr>
            <a:normAutofit/>
          </a:bodyPr>
          <a:lstStyle/>
          <a:p>
            <a:r>
              <a:rPr lang="en-US"/>
              <a:t>My Relationships</a:t>
            </a:r>
            <a:endParaRPr lang="en-US" dirty="0"/>
          </a:p>
        </p:txBody>
      </p:sp>
      <p:graphicFrame>
        <p:nvGraphicFramePr>
          <p:cNvPr id="5" name="Content Placeholder 2">
            <a:extLst>
              <a:ext uri="{FF2B5EF4-FFF2-40B4-BE49-F238E27FC236}">
                <a16:creationId xmlns:a16="http://schemas.microsoft.com/office/drawing/2014/main" id="{81ED0FB4-DE27-4CAD-B587-2311305FD891}"/>
              </a:ext>
            </a:extLst>
          </p:cNvPr>
          <p:cNvGraphicFramePr>
            <a:graphicFrameLocks noGrp="1"/>
          </p:cNvGraphicFramePr>
          <p:nvPr>
            <p:ph idx="1"/>
            <p:extLst>
              <p:ext uri="{D42A27DB-BD31-4B8C-83A1-F6EECF244321}">
                <p14:modId xmlns:p14="http://schemas.microsoft.com/office/powerpoint/2010/main" val="3228791821"/>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3716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5319-8D7A-8143-B817-408992726DE9}"/>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A3902BAB-E6ED-D84F-A4BE-951BBF65EEA8}"/>
              </a:ext>
            </a:extLst>
          </p:cNvPr>
          <p:cNvSpPr>
            <a:spLocks noGrp="1"/>
          </p:cNvSpPr>
          <p:nvPr>
            <p:ph idx="1"/>
          </p:nvPr>
        </p:nvSpPr>
        <p:spPr/>
        <p:txBody>
          <a:bodyPr>
            <a:normAutofit/>
          </a:bodyPr>
          <a:lstStyle/>
          <a:p>
            <a:r>
              <a:rPr lang="en-GB" dirty="0"/>
              <a:t>What do I understand by ‘sexual desire?’ Do I have a sexual desire for that which I love, or is it my desire that I love? </a:t>
            </a:r>
          </a:p>
          <a:p>
            <a:pPr marL="0" indent="0">
              <a:buNone/>
            </a:pPr>
            <a:endParaRPr lang="en-GB" dirty="0"/>
          </a:p>
          <a:p>
            <a:r>
              <a:rPr lang="en-GB" dirty="0"/>
              <a:t>How do my uncontrollable urges to consume that which I desire serve myself and others? How does it serve God? </a:t>
            </a:r>
          </a:p>
          <a:p>
            <a:pPr marL="0" indent="0">
              <a:buNone/>
            </a:pPr>
            <a:endParaRPr lang="en-GB" dirty="0"/>
          </a:p>
          <a:p>
            <a:r>
              <a:rPr lang="en-GB" dirty="0"/>
              <a:t>How do my uncontrollable urges to be consumed by that which I desire serve myself and others? How does it serve God?  </a:t>
            </a:r>
          </a:p>
          <a:p>
            <a:endParaRPr lang="en-US" dirty="0"/>
          </a:p>
        </p:txBody>
      </p:sp>
    </p:spTree>
    <p:extLst>
      <p:ext uri="{BB962C8B-B14F-4D97-AF65-F5344CB8AC3E}">
        <p14:creationId xmlns:p14="http://schemas.microsoft.com/office/powerpoint/2010/main" val="1751796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112E-9B1E-4745-A288-B2CAB8B3CE3F}"/>
              </a:ext>
            </a:extLst>
          </p:cNvPr>
          <p:cNvSpPr>
            <a:spLocks noGrp="1"/>
          </p:cNvSpPr>
          <p:nvPr>
            <p:ph type="title"/>
          </p:nvPr>
        </p:nvSpPr>
        <p:spPr/>
        <p:txBody>
          <a:bodyPr>
            <a:normAutofit/>
          </a:bodyPr>
          <a:lstStyle/>
          <a:p>
            <a:r>
              <a:rPr lang="en-US" dirty="0"/>
              <a:t>My Relationships</a:t>
            </a:r>
          </a:p>
        </p:txBody>
      </p:sp>
      <p:graphicFrame>
        <p:nvGraphicFramePr>
          <p:cNvPr id="5" name="Content Placeholder 2">
            <a:extLst>
              <a:ext uri="{FF2B5EF4-FFF2-40B4-BE49-F238E27FC236}">
                <a16:creationId xmlns:a16="http://schemas.microsoft.com/office/drawing/2014/main" id="{7D3B41FD-4D93-4894-9CD8-7CFA054D48A9}"/>
              </a:ext>
            </a:extLst>
          </p:cNvPr>
          <p:cNvGraphicFramePr>
            <a:graphicFrameLocks noGrp="1"/>
          </p:cNvGraphicFramePr>
          <p:nvPr>
            <p:ph idx="1"/>
            <p:extLst>
              <p:ext uri="{D42A27DB-BD31-4B8C-83A1-F6EECF244321}">
                <p14:modId xmlns:p14="http://schemas.microsoft.com/office/powerpoint/2010/main" val="3319407321"/>
              </p:ext>
            </p:extLst>
          </p:nvPr>
        </p:nvGraphicFramePr>
        <p:xfrm>
          <a:off x="685800" y="2441051"/>
          <a:ext cx="10820400" cy="3530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7050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ounded Rectangle 14">
            <a:extLst>
              <a:ext uri="{FF2B5EF4-FFF2-40B4-BE49-F238E27FC236}">
                <a16:creationId xmlns:a16="http://schemas.microsoft.com/office/drawing/2014/main" id="{934B872D-6FE9-472A-9E92-342E41DA7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9">
            <a:extLst>
              <a:ext uri="{FF2B5EF4-FFF2-40B4-BE49-F238E27FC236}">
                <a16:creationId xmlns:a16="http://schemas.microsoft.com/office/drawing/2014/main" id="{488DEBA6-2ED2-4FED-8AAB-2F855348D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a:effectLst>
            <a:outerShdw blurRad="63500" dist="38100" algn="l" rotWithShape="0">
              <a:prstClr val="black">
                <a:alpha val="40000"/>
              </a:prstClr>
            </a:outerShdw>
          </a:effectLst>
        </p:spPr>
        <p:style>
          <a:lnRef idx="2">
            <a:schemeClr val="accent1">
              <a:shade val="50000"/>
            </a:schemeClr>
          </a:lnRef>
          <a:fillRef idx="1003">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32162F0F-A9B7-409A-AD12-ADD441861C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697" r="55278"/>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CDF694BC-70AA-A341-9295-3BC46072EA96}"/>
              </a:ext>
            </a:extLst>
          </p:cNvPr>
          <p:cNvSpPr>
            <a:spLocks noGrp="1"/>
          </p:cNvSpPr>
          <p:nvPr>
            <p:ph type="title"/>
          </p:nvPr>
        </p:nvSpPr>
        <p:spPr>
          <a:xfrm>
            <a:off x="643466" y="804334"/>
            <a:ext cx="3471333" cy="5249333"/>
          </a:xfrm>
        </p:spPr>
        <p:txBody>
          <a:bodyPr>
            <a:normAutofit/>
          </a:bodyPr>
          <a:lstStyle/>
          <a:p>
            <a:r>
              <a:rPr lang="en-US" sz="3400">
                <a:solidFill>
                  <a:srgbClr val="FFFFFF"/>
                </a:solidFill>
              </a:rPr>
              <a:t>My Relationships</a:t>
            </a:r>
          </a:p>
        </p:txBody>
      </p:sp>
      <p:sp>
        <p:nvSpPr>
          <p:cNvPr id="3" name="Content Placeholder 2">
            <a:extLst>
              <a:ext uri="{FF2B5EF4-FFF2-40B4-BE49-F238E27FC236}">
                <a16:creationId xmlns:a16="http://schemas.microsoft.com/office/drawing/2014/main" id="{FD5A50E9-8F18-0F43-A8D7-6D2D358B752B}"/>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How does it make me feel to be of service to those I love? Does it make me feel deprived of my enjoyment of this </a:t>
            </a:r>
            <a:r>
              <a:rPr lang="en-GB" dirty="0" err="1">
                <a:solidFill>
                  <a:schemeClr val="tx2"/>
                </a:solidFill>
              </a:rPr>
              <a:t>worldy</a:t>
            </a:r>
            <a:r>
              <a:rPr lang="en-GB" dirty="0">
                <a:solidFill>
                  <a:schemeClr val="tx2"/>
                </a:solidFill>
              </a:rPr>
              <a:t> life? </a:t>
            </a:r>
          </a:p>
          <a:p>
            <a:pPr marL="0" indent="0">
              <a:buNone/>
            </a:pPr>
            <a:endParaRPr lang="en-GB" dirty="0">
              <a:solidFill>
                <a:schemeClr val="tx2"/>
              </a:solidFill>
            </a:endParaRPr>
          </a:p>
          <a:p>
            <a:r>
              <a:rPr lang="en-GB" dirty="0">
                <a:solidFill>
                  <a:schemeClr val="tx2"/>
                </a:solidFill>
              </a:rPr>
              <a:t>Does it give me peace to serve others? Do I give more value to the emotion of brief joy or everlasting inner peace? </a:t>
            </a:r>
          </a:p>
          <a:p>
            <a:pPr marL="0" indent="0">
              <a:buNone/>
            </a:pPr>
            <a:endParaRPr lang="en-GB" dirty="0">
              <a:solidFill>
                <a:schemeClr val="tx2"/>
              </a:solidFill>
            </a:endParaRPr>
          </a:p>
          <a:p>
            <a:r>
              <a:rPr lang="en-GB" dirty="0">
                <a:solidFill>
                  <a:schemeClr val="tx2"/>
                </a:solidFill>
              </a:rPr>
              <a:t>Am I prepared to sacrifice my lust in order to serve that which I love? </a:t>
            </a:r>
          </a:p>
          <a:p>
            <a:endParaRPr lang="en-US" dirty="0">
              <a:solidFill>
                <a:schemeClr val="tx2"/>
              </a:solidFill>
            </a:endParaRPr>
          </a:p>
        </p:txBody>
      </p:sp>
    </p:spTree>
    <p:extLst>
      <p:ext uri="{BB962C8B-B14F-4D97-AF65-F5344CB8AC3E}">
        <p14:creationId xmlns:p14="http://schemas.microsoft.com/office/powerpoint/2010/main" val="23027002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300F-140F-8F46-8D22-DE2805C9D310}"/>
              </a:ext>
            </a:extLst>
          </p:cNvPr>
          <p:cNvSpPr>
            <a:spLocks noGrp="1"/>
          </p:cNvSpPr>
          <p:nvPr>
            <p:ph type="title"/>
          </p:nvPr>
        </p:nvSpPr>
        <p:spPr>
          <a:xfrm>
            <a:off x="4090507" y="764372"/>
            <a:ext cx="7434070" cy="1432289"/>
          </a:xfrm>
        </p:spPr>
        <p:txBody>
          <a:bodyPr>
            <a:normAutofit/>
          </a:bodyPr>
          <a:lstStyle/>
          <a:p>
            <a:r>
              <a:rPr lang="en-US" dirty="0"/>
              <a:t>My Relationship with Lust</a:t>
            </a:r>
          </a:p>
        </p:txBody>
      </p:sp>
      <p:sp>
        <p:nvSpPr>
          <p:cNvPr id="3" name="Content Placeholder 2">
            <a:extLst>
              <a:ext uri="{FF2B5EF4-FFF2-40B4-BE49-F238E27FC236}">
                <a16:creationId xmlns:a16="http://schemas.microsoft.com/office/drawing/2014/main" id="{7725C440-E100-474C-8F72-952F73146B0D}"/>
              </a:ext>
            </a:extLst>
          </p:cNvPr>
          <p:cNvSpPr>
            <a:spLocks noGrp="1"/>
          </p:cNvSpPr>
          <p:nvPr>
            <p:ph idx="1"/>
          </p:nvPr>
        </p:nvSpPr>
        <p:spPr>
          <a:xfrm>
            <a:off x="4090507" y="2628900"/>
            <a:ext cx="7454077" cy="3589785"/>
          </a:xfrm>
        </p:spPr>
        <p:txBody>
          <a:bodyPr>
            <a:normAutofit/>
          </a:bodyPr>
          <a:lstStyle/>
          <a:p>
            <a:r>
              <a:rPr lang="en-GB" sz="1900"/>
              <a:t>Do  I care about the wellbeing of what I lust for? How does it make me feel about myself to get and consume what I lust after?</a:t>
            </a:r>
          </a:p>
          <a:p>
            <a:r>
              <a:rPr lang="en-GB" sz="1900"/>
              <a:t> Do I believe that which I lust for must serve me? Does it make me feel in control and powerful to get what I want? </a:t>
            </a:r>
          </a:p>
          <a:p>
            <a:r>
              <a:rPr lang="en-GB" sz="1900"/>
              <a:t>Does it make me feel better than others when I take from them in order to satisfy my own wants or beliefs about what I need? Will I miss that which I lust after, after It is fully consumed by me? </a:t>
            </a:r>
          </a:p>
          <a:p>
            <a:r>
              <a:rPr lang="en-GB" sz="1900"/>
              <a:t>What role do greed and power play a part in my emotion of lust for something that I want or believe I need?</a:t>
            </a:r>
          </a:p>
          <a:p>
            <a:endParaRPr lang="en-US" sz="1900"/>
          </a:p>
        </p:txBody>
      </p:sp>
    </p:spTree>
    <p:extLst>
      <p:ext uri="{BB962C8B-B14F-4D97-AF65-F5344CB8AC3E}">
        <p14:creationId xmlns:p14="http://schemas.microsoft.com/office/powerpoint/2010/main" val="1491291054"/>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D809-7C70-DB41-98C3-05D5FFB171B1}"/>
              </a:ext>
            </a:extLst>
          </p:cNvPr>
          <p:cNvSpPr>
            <a:spLocks noGrp="1"/>
          </p:cNvSpPr>
          <p:nvPr>
            <p:ph type="title"/>
          </p:nvPr>
        </p:nvSpPr>
        <p:spPr>
          <a:xfrm>
            <a:off x="4090507" y="764372"/>
            <a:ext cx="7434070" cy="1432289"/>
          </a:xfrm>
        </p:spPr>
        <p:txBody>
          <a:bodyPr>
            <a:normAutofit/>
          </a:bodyPr>
          <a:lstStyle/>
          <a:p>
            <a:r>
              <a:rPr lang="en-US" dirty="0"/>
              <a:t>My Relationship with Lust</a:t>
            </a:r>
          </a:p>
        </p:txBody>
      </p:sp>
      <p:sp>
        <p:nvSpPr>
          <p:cNvPr id="3" name="Content Placeholder 2">
            <a:extLst>
              <a:ext uri="{FF2B5EF4-FFF2-40B4-BE49-F238E27FC236}">
                <a16:creationId xmlns:a16="http://schemas.microsoft.com/office/drawing/2014/main" id="{08A6FD87-35CA-A343-89B6-FF2B0BF24F4D}"/>
              </a:ext>
            </a:extLst>
          </p:cNvPr>
          <p:cNvSpPr>
            <a:spLocks noGrp="1"/>
          </p:cNvSpPr>
          <p:nvPr>
            <p:ph idx="1"/>
          </p:nvPr>
        </p:nvSpPr>
        <p:spPr>
          <a:xfrm>
            <a:off x="4090507" y="2628900"/>
            <a:ext cx="7454077" cy="3589785"/>
          </a:xfrm>
        </p:spPr>
        <p:txBody>
          <a:bodyPr>
            <a:normAutofit/>
          </a:bodyPr>
          <a:lstStyle/>
          <a:p>
            <a:pPr marL="0" indent="0">
              <a:buNone/>
            </a:pPr>
            <a:endParaRPr lang="en-GB" sz="1400"/>
          </a:p>
          <a:p>
            <a:r>
              <a:rPr lang="en-GB" sz="1400"/>
              <a:t>How does what I lust for affect the way I think and feel? </a:t>
            </a:r>
          </a:p>
          <a:p>
            <a:r>
              <a:rPr lang="en-GB" sz="1400"/>
              <a:t>Does my lust control my thoughts? How do my thoughts and feelings affect my speech? </a:t>
            </a:r>
          </a:p>
          <a:p>
            <a:r>
              <a:rPr lang="en-GB" sz="1400"/>
              <a:t>How does the way I think and what I say affect my behaviour? </a:t>
            </a:r>
          </a:p>
          <a:p>
            <a:r>
              <a:rPr lang="en-GB" sz="1400"/>
              <a:t>How do my emotions of lust and the effect it has on my behaviour affect the relationship I have with others? </a:t>
            </a:r>
          </a:p>
          <a:p>
            <a:r>
              <a:rPr lang="en-GB" sz="1400"/>
              <a:t>Can I recall a time where my lust has been destructive to myself and others? </a:t>
            </a:r>
          </a:p>
          <a:p>
            <a:r>
              <a:rPr lang="en-GB" sz="1400"/>
              <a:t>Has it ever destroyed my relationships with those whom I love and with those who love me? </a:t>
            </a:r>
          </a:p>
          <a:p>
            <a:r>
              <a:rPr lang="en-GB" sz="1400"/>
              <a:t>Does my lust control my life? </a:t>
            </a:r>
          </a:p>
          <a:p>
            <a:endParaRPr lang="en-US" sz="1400"/>
          </a:p>
        </p:txBody>
      </p:sp>
    </p:spTree>
    <p:extLst>
      <p:ext uri="{BB962C8B-B14F-4D97-AF65-F5344CB8AC3E}">
        <p14:creationId xmlns:p14="http://schemas.microsoft.com/office/powerpoint/2010/main" val="2589802454"/>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1CBB-D932-F740-AB36-D69A13C3B1B4}"/>
              </a:ext>
            </a:extLst>
          </p:cNvPr>
          <p:cNvSpPr>
            <a:spLocks noGrp="1"/>
          </p:cNvSpPr>
          <p:nvPr>
            <p:ph type="title"/>
          </p:nvPr>
        </p:nvSpPr>
        <p:spPr>
          <a:xfrm>
            <a:off x="4090507" y="764372"/>
            <a:ext cx="7434070" cy="1432289"/>
          </a:xfrm>
        </p:spPr>
        <p:txBody>
          <a:bodyPr>
            <a:normAutofit/>
          </a:bodyPr>
          <a:lstStyle/>
          <a:p>
            <a:r>
              <a:rPr lang="en-US" dirty="0"/>
              <a:t>My Relationship with Lust</a:t>
            </a:r>
          </a:p>
        </p:txBody>
      </p:sp>
      <p:sp>
        <p:nvSpPr>
          <p:cNvPr id="3" name="Content Placeholder 2">
            <a:extLst>
              <a:ext uri="{FF2B5EF4-FFF2-40B4-BE49-F238E27FC236}">
                <a16:creationId xmlns:a16="http://schemas.microsoft.com/office/drawing/2014/main" id="{441EEAE9-25CD-FE46-9631-F92BC371EA29}"/>
              </a:ext>
            </a:extLst>
          </p:cNvPr>
          <p:cNvSpPr>
            <a:spLocks noGrp="1"/>
          </p:cNvSpPr>
          <p:nvPr>
            <p:ph idx="1"/>
          </p:nvPr>
        </p:nvSpPr>
        <p:spPr>
          <a:xfrm>
            <a:off x="4090507" y="2628900"/>
            <a:ext cx="7454077" cy="3589785"/>
          </a:xfrm>
        </p:spPr>
        <p:txBody>
          <a:bodyPr>
            <a:normAutofit/>
          </a:bodyPr>
          <a:lstStyle/>
          <a:p>
            <a:r>
              <a:rPr lang="en-GB" sz="2000"/>
              <a:t>Does what I lust for belong to me? Do I have a right to possess it and consume it? What makes me believe that I am deserving of it? </a:t>
            </a:r>
          </a:p>
          <a:p>
            <a:pPr marL="0" indent="0">
              <a:buNone/>
            </a:pPr>
            <a:endParaRPr lang="en-GB" sz="2000"/>
          </a:p>
          <a:p>
            <a:r>
              <a:rPr lang="en-GB" sz="2000"/>
              <a:t>Does what I lust for belong to someone else? Do I want to take it from others to possess it myself? Do I believe that I am more deserving of it? - If so- what evidence do I have for this? </a:t>
            </a:r>
          </a:p>
          <a:p>
            <a:endParaRPr lang="en-US" sz="2000"/>
          </a:p>
        </p:txBody>
      </p:sp>
    </p:spTree>
    <p:extLst>
      <p:ext uri="{BB962C8B-B14F-4D97-AF65-F5344CB8AC3E}">
        <p14:creationId xmlns:p14="http://schemas.microsoft.com/office/powerpoint/2010/main" val="3156438335"/>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6A820-EE2F-7E44-85C7-2C39B97F0AFB}"/>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1326D6BB-B0EA-AE4B-8F51-53C68A84D2CD}"/>
              </a:ext>
            </a:extLst>
          </p:cNvPr>
          <p:cNvSpPr>
            <a:spLocks noGrp="1"/>
          </p:cNvSpPr>
          <p:nvPr>
            <p:ph idx="1"/>
          </p:nvPr>
        </p:nvSpPr>
        <p:spPr>
          <a:xfrm>
            <a:off x="4090507" y="2628900"/>
            <a:ext cx="7454077" cy="3589785"/>
          </a:xfrm>
        </p:spPr>
        <p:txBody>
          <a:bodyPr>
            <a:normAutofit/>
          </a:bodyPr>
          <a:lstStyle/>
          <a:p>
            <a:r>
              <a:rPr lang="en-GB" sz="2000"/>
              <a:t>Do I want to be the object of another person’s lust or desire?</a:t>
            </a:r>
          </a:p>
          <a:p>
            <a:pPr marL="0" indent="0">
              <a:buNone/>
            </a:pPr>
            <a:endParaRPr lang="en-GB" sz="2000"/>
          </a:p>
          <a:p>
            <a:r>
              <a:rPr lang="en-GB" sz="2000"/>
              <a:t>How does it make me feel when I feel ‘desired’ by another? Does it make me feel more loved and worthy of love? Why do I have an urge to feel more loved? </a:t>
            </a:r>
          </a:p>
          <a:p>
            <a:endParaRPr lang="en-US" sz="2000"/>
          </a:p>
        </p:txBody>
      </p:sp>
    </p:spTree>
    <p:extLst>
      <p:ext uri="{BB962C8B-B14F-4D97-AF65-F5344CB8AC3E}">
        <p14:creationId xmlns:p14="http://schemas.microsoft.com/office/powerpoint/2010/main" val="197475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A035-DFC9-DB4D-BF81-2B2990B9181C}"/>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79462A20-D6C1-8347-94EF-3AB29D550752}"/>
              </a:ext>
            </a:extLst>
          </p:cNvPr>
          <p:cNvSpPr>
            <a:spLocks noGrp="1"/>
          </p:cNvSpPr>
          <p:nvPr>
            <p:ph idx="1"/>
          </p:nvPr>
        </p:nvSpPr>
        <p:spPr>
          <a:xfrm>
            <a:off x="4090507" y="2628900"/>
            <a:ext cx="7454077" cy="3589785"/>
          </a:xfrm>
        </p:spPr>
        <p:txBody>
          <a:bodyPr>
            <a:normAutofit/>
          </a:bodyPr>
          <a:lstStyle/>
          <a:p>
            <a:r>
              <a:rPr lang="en-GB" sz="2000"/>
              <a:t>Do I have a desire for others to serve me? How does this lust for lust affect my ability to control my own lust? </a:t>
            </a:r>
          </a:p>
          <a:p>
            <a:pPr marL="0" indent="0">
              <a:buNone/>
            </a:pPr>
            <a:endParaRPr lang="en-GB" sz="2000"/>
          </a:p>
          <a:p>
            <a:r>
              <a:rPr lang="en-GB" sz="2000"/>
              <a:t>Do I have a desire for others to ‘worship’ me? Does this desire entice me into serving or worshiping my own desire and lust for something/someone other than myself? </a:t>
            </a:r>
          </a:p>
          <a:p>
            <a:endParaRPr lang="en-US" sz="2000"/>
          </a:p>
        </p:txBody>
      </p:sp>
    </p:spTree>
    <p:extLst>
      <p:ext uri="{BB962C8B-B14F-4D97-AF65-F5344CB8AC3E}">
        <p14:creationId xmlns:p14="http://schemas.microsoft.com/office/powerpoint/2010/main" val="1712788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0E0D-D2C5-A646-8D1C-E2FF617349C1}"/>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FE26489C-35CF-584D-91D8-7CE5F353D042}"/>
              </a:ext>
            </a:extLst>
          </p:cNvPr>
          <p:cNvSpPr>
            <a:spLocks noGrp="1"/>
          </p:cNvSpPr>
          <p:nvPr>
            <p:ph idx="1"/>
          </p:nvPr>
        </p:nvSpPr>
        <p:spPr>
          <a:xfrm>
            <a:off x="4090507" y="2628900"/>
            <a:ext cx="7454077" cy="3589785"/>
          </a:xfrm>
        </p:spPr>
        <p:txBody>
          <a:bodyPr>
            <a:normAutofit/>
          </a:bodyPr>
          <a:lstStyle/>
          <a:p>
            <a:r>
              <a:rPr lang="en-GB" sz="2000" dirty="0"/>
              <a:t>Have I ever falsely interpreted the lust of others towards me as ‘true love?’ </a:t>
            </a:r>
          </a:p>
          <a:p>
            <a:endParaRPr lang="en-GB" sz="2000" dirty="0"/>
          </a:p>
          <a:p>
            <a:r>
              <a:rPr lang="en-GB" sz="2000" dirty="0"/>
              <a:t>What makes me believe that their emotion was not true love?</a:t>
            </a:r>
          </a:p>
          <a:p>
            <a:endParaRPr lang="en-US" sz="2000" dirty="0"/>
          </a:p>
        </p:txBody>
      </p:sp>
    </p:spTree>
    <p:extLst>
      <p:ext uri="{BB962C8B-B14F-4D97-AF65-F5344CB8AC3E}">
        <p14:creationId xmlns:p14="http://schemas.microsoft.com/office/powerpoint/2010/main" val="2711126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63182-4C71-DB42-B89F-800860F31706}"/>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2C91B3BC-67D5-FD4C-9105-7AF1422B395A}"/>
              </a:ext>
            </a:extLst>
          </p:cNvPr>
          <p:cNvSpPr>
            <a:spLocks noGrp="1"/>
          </p:cNvSpPr>
          <p:nvPr>
            <p:ph idx="1"/>
          </p:nvPr>
        </p:nvSpPr>
        <p:spPr>
          <a:xfrm>
            <a:off x="4090507" y="2628900"/>
            <a:ext cx="7454077" cy="3589785"/>
          </a:xfrm>
        </p:spPr>
        <p:txBody>
          <a:bodyPr>
            <a:normAutofit/>
          </a:bodyPr>
          <a:lstStyle/>
          <a:p>
            <a:pPr marL="0" indent="0">
              <a:buNone/>
            </a:pPr>
            <a:endParaRPr lang="en-GB" sz="2000" dirty="0"/>
          </a:p>
          <a:p>
            <a:r>
              <a:rPr lang="en-GB" sz="2000" dirty="0"/>
              <a:t>Does the lust or desire of others towards me make me feel more respected? </a:t>
            </a:r>
          </a:p>
          <a:p>
            <a:r>
              <a:rPr lang="en-GB" sz="2000" dirty="0"/>
              <a:t>Does it make me feel ‘trapped?’ Why do I feel trapped?</a:t>
            </a:r>
          </a:p>
          <a:p>
            <a:r>
              <a:rPr lang="en-GB" sz="2000" dirty="0"/>
              <a:t> Am I able to be the true ‘myself’ around the person that ‘lusts’ for me? </a:t>
            </a:r>
          </a:p>
          <a:p>
            <a:r>
              <a:rPr lang="en-GB" sz="2000" dirty="0"/>
              <a:t>Do I ever find myself changing myself in a way that pleases the person that I hope will lust for me? How does this affect my ability to ‘know myself?’</a:t>
            </a:r>
          </a:p>
          <a:p>
            <a:endParaRPr lang="en-US" sz="2000" dirty="0"/>
          </a:p>
        </p:txBody>
      </p:sp>
    </p:spTree>
    <p:extLst>
      <p:ext uri="{BB962C8B-B14F-4D97-AF65-F5344CB8AC3E}">
        <p14:creationId xmlns:p14="http://schemas.microsoft.com/office/powerpoint/2010/main" val="25911723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BB71-8A50-DE43-9F25-0CA931570AC6}"/>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314C2123-F4D4-A849-AE57-CA674FA1A417}"/>
              </a:ext>
            </a:extLst>
          </p:cNvPr>
          <p:cNvSpPr>
            <a:spLocks noGrp="1"/>
          </p:cNvSpPr>
          <p:nvPr>
            <p:ph idx="1"/>
          </p:nvPr>
        </p:nvSpPr>
        <p:spPr>
          <a:xfrm>
            <a:off x="4090507" y="2628900"/>
            <a:ext cx="7454077" cy="3589785"/>
          </a:xfrm>
        </p:spPr>
        <p:txBody>
          <a:bodyPr>
            <a:normAutofit/>
          </a:bodyPr>
          <a:lstStyle/>
          <a:p>
            <a:r>
              <a:rPr lang="en-GB" sz="2000" dirty="0"/>
              <a:t>Do I ever go against my own principles and who I want to be, in order to become a person that is ‘desired’ by others? </a:t>
            </a:r>
          </a:p>
          <a:p>
            <a:r>
              <a:rPr lang="en-GB" sz="2000" dirty="0"/>
              <a:t>How does this affect my ability to respect who I am and who I want to become? How does this affect the respect that others have towards me? </a:t>
            </a:r>
          </a:p>
          <a:p>
            <a:r>
              <a:rPr lang="en-GB" sz="2000" dirty="0"/>
              <a:t>Am I being true to myself by doing this? </a:t>
            </a:r>
          </a:p>
          <a:p>
            <a:endParaRPr lang="en-US" sz="2000" dirty="0"/>
          </a:p>
        </p:txBody>
      </p:sp>
    </p:spTree>
    <p:extLst>
      <p:ext uri="{BB962C8B-B14F-4D97-AF65-F5344CB8AC3E}">
        <p14:creationId xmlns:p14="http://schemas.microsoft.com/office/powerpoint/2010/main" val="5483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A3F6-0E19-4142-8628-82093F731028}"/>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E7EA690C-46BC-4145-BB6F-5256B4653FF4}"/>
              </a:ext>
            </a:extLst>
          </p:cNvPr>
          <p:cNvSpPr>
            <a:spLocks noGrp="1"/>
          </p:cNvSpPr>
          <p:nvPr>
            <p:ph idx="1"/>
          </p:nvPr>
        </p:nvSpPr>
        <p:spPr/>
        <p:txBody>
          <a:bodyPr>
            <a:normAutofit/>
          </a:bodyPr>
          <a:lstStyle/>
          <a:p>
            <a:pPr marL="0" indent="0">
              <a:buNone/>
            </a:pPr>
            <a:endParaRPr lang="en-GB" dirty="0"/>
          </a:p>
          <a:p>
            <a:r>
              <a:rPr lang="en-GB" dirty="0"/>
              <a:t>What do I understand by ‘inner peace?’ Do I feel ‘peaceful’ during the moments that I engage with over </a:t>
            </a:r>
            <a:r>
              <a:rPr lang="en-GB" dirty="0" err="1"/>
              <a:t>indulgment</a:t>
            </a:r>
            <a:r>
              <a:rPr lang="en-GB" dirty="0"/>
              <a:t>? </a:t>
            </a:r>
          </a:p>
          <a:p>
            <a:endParaRPr lang="en-US" dirty="0"/>
          </a:p>
        </p:txBody>
      </p:sp>
    </p:spTree>
    <p:extLst>
      <p:ext uri="{BB962C8B-B14F-4D97-AF65-F5344CB8AC3E}">
        <p14:creationId xmlns:p14="http://schemas.microsoft.com/office/powerpoint/2010/main" val="558912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DDD2-5EB9-CC48-B0EF-97C18C9AF211}"/>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C36AC746-0B0F-6D4F-B7B9-844894962250}"/>
              </a:ext>
            </a:extLst>
          </p:cNvPr>
          <p:cNvSpPr>
            <a:spLocks noGrp="1"/>
          </p:cNvSpPr>
          <p:nvPr>
            <p:ph idx="1"/>
          </p:nvPr>
        </p:nvSpPr>
        <p:spPr>
          <a:xfrm>
            <a:off x="4090507" y="2628900"/>
            <a:ext cx="7454077" cy="3589785"/>
          </a:xfrm>
        </p:spPr>
        <p:txBody>
          <a:bodyPr>
            <a:normAutofit/>
          </a:bodyPr>
          <a:lstStyle/>
          <a:p>
            <a:r>
              <a:rPr lang="en-GB" sz="2000" dirty="0"/>
              <a:t>How does the desire of another person towards myself make me feel about myself? Do I like to attract attention from others? If so- why? </a:t>
            </a:r>
          </a:p>
          <a:p>
            <a:r>
              <a:rPr lang="en-GB" sz="2000" dirty="0"/>
              <a:t>Does it make me feel special? </a:t>
            </a:r>
          </a:p>
          <a:p>
            <a:r>
              <a:rPr lang="en-GB" sz="2000" dirty="0"/>
              <a:t>Do I deserve to feel special? Why do I want to feel special? How will feeling ‘special’ help me achieve success in life and why?</a:t>
            </a:r>
          </a:p>
          <a:p>
            <a:endParaRPr lang="en-US" sz="2000" dirty="0"/>
          </a:p>
        </p:txBody>
      </p:sp>
    </p:spTree>
    <p:extLst>
      <p:ext uri="{BB962C8B-B14F-4D97-AF65-F5344CB8AC3E}">
        <p14:creationId xmlns:p14="http://schemas.microsoft.com/office/powerpoint/2010/main" val="993441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ED62-259D-814D-B6EE-1530C12CDFAD}"/>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D2020558-EA7F-EE42-BE6C-53CB1371AC4F}"/>
              </a:ext>
            </a:extLst>
          </p:cNvPr>
          <p:cNvSpPr>
            <a:spLocks noGrp="1"/>
          </p:cNvSpPr>
          <p:nvPr>
            <p:ph idx="1"/>
          </p:nvPr>
        </p:nvSpPr>
        <p:spPr>
          <a:xfrm>
            <a:off x="4090507" y="2628900"/>
            <a:ext cx="7454077" cy="3589785"/>
          </a:xfrm>
        </p:spPr>
        <p:txBody>
          <a:bodyPr>
            <a:normAutofit/>
          </a:bodyPr>
          <a:lstStyle/>
          <a:p>
            <a:r>
              <a:rPr lang="en-GB" sz="2000" dirty="0"/>
              <a:t>Do I behave in a way that might intentionally induce the emotion of  lust and desire in others for me? If so- how do I behave? </a:t>
            </a:r>
          </a:p>
          <a:p>
            <a:r>
              <a:rPr lang="en-GB" sz="2000" dirty="0"/>
              <a:t>How does this desire in their heart toward me affect their behaviour toward me? </a:t>
            </a:r>
          </a:p>
          <a:p>
            <a:r>
              <a:rPr lang="en-GB" sz="2000" dirty="0"/>
              <a:t>How does my behaviour which entices the lust of another toward me- affect my current existing relationships? </a:t>
            </a:r>
          </a:p>
          <a:p>
            <a:r>
              <a:rPr lang="en-GB" sz="2000" dirty="0"/>
              <a:t>How does it affect the relationships of the other person? How does this make me feel about myself? </a:t>
            </a:r>
          </a:p>
          <a:p>
            <a:endParaRPr lang="en-US" sz="2000" dirty="0"/>
          </a:p>
        </p:txBody>
      </p:sp>
    </p:spTree>
    <p:extLst>
      <p:ext uri="{BB962C8B-B14F-4D97-AF65-F5344CB8AC3E}">
        <p14:creationId xmlns:p14="http://schemas.microsoft.com/office/powerpoint/2010/main" val="767300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4291-149F-9B4C-90D6-9C4CD88A75E8}"/>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2DD05654-D214-D048-A98C-90BA091C6F44}"/>
              </a:ext>
            </a:extLst>
          </p:cNvPr>
          <p:cNvSpPr>
            <a:spLocks noGrp="1"/>
          </p:cNvSpPr>
          <p:nvPr>
            <p:ph idx="1"/>
          </p:nvPr>
        </p:nvSpPr>
        <p:spPr>
          <a:xfrm>
            <a:off x="4090507" y="2628900"/>
            <a:ext cx="7454077" cy="3589785"/>
          </a:xfrm>
        </p:spPr>
        <p:txBody>
          <a:bodyPr>
            <a:normAutofit/>
          </a:bodyPr>
          <a:lstStyle/>
          <a:p>
            <a:r>
              <a:rPr lang="en-GB" sz="2000"/>
              <a:t>Do others ever misinterpret my kindness towards them as an invitation for something sexual? Does this emotion that I carelessly entice in that person- help the other person in any way? Does it cause them pain, loss or suffering? How does it affect their relationships? How does it affect the relationship we have with one another? Is there anything I can change in the way I act or speak that might help the other person to have better control of his or her desires towards me? </a:t>
            </a:r>
          </a:p>
          <a:p>
            <a:r>
              <a:rPr lang="en-US" sz="2000"/>
              <a:t>Do I ever misinterpret the kindness of others as ‘lust’ or love?</a:t>
            </a:r>
          </a:p>
        </p:txBody>
      </p:sp>
    </p:spTree>
    <p:extLst>
      <p:ext uri="{BB962C8B-B14F-4D97-AF65-F5344CB8AC3E}">
        <p14:creationId xmlns:p14="http://schemas.microsoft.com/office/powerpoint/2010/main" val="2295484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64FC-3397-C147-A27B-1DC36CF10775}"/>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C2C1ECAD-91DA-FA41-AD62-725EFAAFD48A}"/>
              </a:ext>
            </a:extLst>
          </p:cNvPr>
          <p:cNvSpPr>
            <a:spLocks noGrp="1"/>
          </p:cNvSpPr>
          <p:nvPr>
            <p:ph idx="1"/>
          </p:nvPr>
        </p:nvSpPr>
        <p:spPr>
          <a:xfrm>
            <a:off x="4090507" y="2628900"/>
            <a:ext cx="7454077" cy="3589785"/>
          </a:xfrm>
        </p:spPr>
        <p:txBody>
          <a:bodyPr>
            <a:normAutofit/>
          </a:bodyPr>
          <a:lstStyle/>
          <a:p>
            <a:r>
              <a:rPr lang="en-GB" sz="2000" dirty="0"/>
              <a:t>Has the lust of another towards me ever sparked up the feeling of uncontrollable desire for that other person? </a:t>
            </a:r>
          </a:p>
          <a:p>
            <a:r>
              <a:rPr lang="en-GB" sz="2000" dirty="0"/>
              <a:t>Did this ever lead to any physical contact? Is this person still in my life? </a:t>
            </a:r>
          </a:p>
          <a:p>
            <a:r>
              <a:rPr lang="en-GB" sz="2000" dirty="0"/>
              <a:t>Is the spark that fuelled our contact the same now as it was then? </a:t>
            </a:r>
          </a:p>
          <a:p>
            <a:r>
              <a:rPr lang="en-GB" sz="2000" dirty="0"/>
              <a:t>How did our physical contact affect the relationship and emotions of others? </a:t>
            </a:r>
          </a:p>
          <a:p>
            <a:r>
              <a:rPr lang="en-GB" sz="2000" dirty="0"/>
              <a:t>Did anyone get hurt? </a:t>
            </a:r>
          </a:p>
          <a:p>
            <a:endParaRPr lang="en-US" sz="2000" dirty="0"/>
          </a:p>
        </p:txBody>
      </p:sp>
    </p:spTree>
    <p:extLst>
      <p:ext uri="{BB962C8B-B14F-4D97-AF65-F5344CB8AC3E}">
        <p14:creationId xmlns:p14="http://schemas.microsoft.com/office/powerpoint/2010/main" val="3536044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ECC9-E46C-1A4B-99D4-BD5C8C472131}"/>
              </a:ext>
            </a:extLst>
          </p:cNvPr>
          <p:cNvSpPr>
            <a:spLocks noGrp="1"/>
          </p:cNvSpPr>
          <p:nvPr>
            <p:ph type="title"/>
          </p:nvPr>
        </p:nvSpPr>
        <p:spPr>
          <a:xfrm>
            <a:off x="4090507" y="764373"/>
            <a:ext cx="7434070" cy="1474330"/>
          </a:xfrm>
        </p:spPr>
        <p:txBody>
          <a:bodyPr>
            <a:normAutofit/>
          </a:bodyPr>
          <a:lstStyle/>
          <a:p>
            <a:r>
              <a:rPr lang="en-US" dirty="0"/>
              <a:t>The Lust of others towards me</a:t>
            </a:r>
          </a:p>
        </p:txBody>
      </p:sp>
      <p:sp>
        <p:nvSpPr>
          <p:cNvPr id="3" name="Content Placeholder 2">
            <a:extLst>
              <a:ext uri="{FF2B5EF4-FFF2-40B4-BE49-F238E27FC236}">
                <a16:creationId xmlns:a16="http://schemas.microsoft.com/office/drawing/2014/main" id="{1C0DFCC1-B54A-9149-8CC5-DD7F85AAAFAB}"/>
              </a:ext>
            </a:extLst>
          </p:cNvPr>
          <p:cNvSpPr>
            <a:spLocks noGrp="1"/>
          </p:cNvSpPr>
          <p:nvPr>
            <p:ph idx="1"/>
          </p:nvPr>
        </p:nvSpPr>
        <p:spPr>
          <a:xfrm>
            <a:off x="4090507" y="2628900"/>
            <a:ext cx="7454077" cy="3589785"/>
          </a:xfrm>
        </p:spPr>
        <p:txBody>
          <a:bodyPr>
            <a:normAutofit/>
          </a:bodyPr>
          <a:lstStyle/>
          <a:p>
            <a:r>
              <a:rPr lang="en-GB" sz="2000" dirty="0"/>
              <a:t>Does the lust of others towards me cause harm to those that I love? </a:t>
            </a:r>
          </a:p>
          <a:p>
            <a:r>
              <a:rPr lang="en-GB" sz="2000" dirty="0"/>
              <a:t>Does it cause harm to those that he or she loves? </a:t>
            </a:r>
          </a:p>
          <a:p>
            <a:r>
              <a:rPr lang="en-GB" sz="2000" dirty="0"/>
              <a:t>Is there anything that I can do to make it easier for them to control their desires for me? </a:t>
            </a:r>
          </a:p>
          <a:p>
            <a:r>
              <a:rPr lang="en-GB" sz="2000" dirty="0"/>
              <a:t>Is there anything I can do to help myself to gain control my own emotions and my behaviour towards the one that desires me? </a:t>
            </a:r>
          </a:p>
          <a:p>
            <a:endParaRPr lang="en-US" sz="2000" dirty="0"/>
          </a:p>
        </p:txBody>
      </p:sp>
    </p:spTree>
    <p:extLst>
      <p:ext uri="{BB962C8B-B14F-4D97-AF65-F5344CB8AC3E}">
        <p14:creationId xmlns:p14="http://schemas.microsoft.com/office/powerpoint/2010/main" val="75192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EB99-35CA-5646-A056-9B273B0DF0E4}"/>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br>
              <a:rPr lang="en-GB">
                <a:solidFill>
                  <a:srgbClr val="FFFFFF"/>
                </a:solidFill>
              </a:rPr>
            </a:br>
            <a:endParaRPr lang="en-US">
              <a:solidFill>
                <a:srgbClr val="FFFFFF"/>
              </a:solidFill>
            </a:endParaRPr>
          </a:p>
        </p:txBody>
      </p:sp>
      <p:sp>
        <p:nvSpPr>
          <p:cNvPr id="3" name="Content Placeholder 2">
            <a:extLst>
              <a:ext uri="{FF2B5EF4-FFF2-40B4-BE49-F238E27FC236}">
                <a16:creationId xmlns:a16="http://schemas.microsoft.com/office/drawing/2014/main" id="{FC9F1A58-293E-914C-8C71-2BD5DF420766}"/>
              </a:ext>
            </a:extLst>
          </p:cNvPr>
          <p:cNvSpPr>
            <a:spLocks noGrp="1"/>
          </p:cNvSpPr>
          <p:nvPr>
            <p:ph idx="1"/>
          </p:nvPr>
        </p:nvSpPr>
        <p:spPr>
          <a:xfrm>
            <a:off x="1739900" y="2821774"/>
            <a:ext cx="9766299" cy="3396911"/>
          </a:xfrm>
        </p:spPr>
        <p:txBody>
          <a:bodyPr>
            <a:normAutofit/>
          </a:bodyPr>
          <a:lstStyle/>
          <a:p>
            <a:r>
              <a:rPr lang="en-GB" sz="2000" dirty="0"/>
              <a:t>Have I ever lost something precious to me, because of a temporary overwhelming urge to satisfy my desires? What did I lose?</a:t>
            </a:r>
          </a:p>
          <a:p>
            <a:endParaRPr lang="en-GB" sz="2000" dirty="0"/>
          </a:p>
          <a:p>
            <a:r>
              <a:rPr lang="en-GB" sz="2000" dirty="0"/>
              <a:t> Did I have ‘control’ in that moment over my emotion of lust or desire? Did it make me happy to satisfy my desires? Did it last? Was it worth the sacrifice?</a:t>
            </a:r>
          </a:p>
          <a:p>
            <a:endParaRPr lang="en-US" sz="2000" dirty="0"/>
          </a:p>
        </p:txBody>
      </p:sp>
    </p:spTree>
    <p:extLst>
      <p:ext uri="{BB962C8B-B14F-4D97-AF65-F5344CB8AC3E}">
        <p14:creationId xmlns:p14="http://schemas.microsoft.com/office/powerpoint/2010/main" val="2622209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BE3F-B440-CC4F-A2BE-60ABF0F51DBE}"/>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42A27A36-8D34-4E46-91B0-3D73F5389167}"/>
              </a:ext>
            </a:extLst>
          </p:cNvPr>
          <p:cNvSpPr>
            <a:spLocks noGrp="1"/>
          </p:cNvSpPr>
          <p:nvPr>
            <p:ph idx="1"/>
          </p:nvPr>
        </p:nvSpPr>
        <p:spPr>
          <a:xfrm>
            <a:off x="1739900" y="2821774"/>
            <a:ext cx="9766299" cy="3396911"/>
          </a:xfrm>
        </p:spPr>
        <p:txBody>
          <a:bodyPr>
            <a:normAutofit/>
          </a:bodyPr>
          <a:lstStyle/>
          <a:p>
            <a:r>
              <a:rPr lang="en-GB" sz="2000" dirty="0"/>
              <a:t>Has my lust towards someone else ever fuelled a flame which led to myself losing respect for myself? </a:t>
            </a:r>
          </a:p>
          <a:p>
            <a:r>
              <a:rPr lang="en-GB" sz="2000" dirty="0"/>
              <a:t>Why did I lose respect for myself? </a:t>
            </a:r>
          </a:p>
          <a:p>
            <a:r>
              <a:rPr lang="en-GB" sz="2000" dirty="0"/>
              <a:t>Did I break my own rules and expectations of myself? </a:t>
            </a:r>
          </a:p>
          <a:p>
            <a:r>
              <a:rPr lang="en-GB" sz="2000" dirty="0"/>
              <a:t>Did I lose control of my mind and body due to my passion and desire for another? </a:t>
            </a:r>
          </a:p>
          <a:p>
            <a:endParaRPr lang="en-US" sz="2000" dirty="0"/>
          </a:p>
        </p:txBody>
      </p:sp>
    </p:spTree>
    <p:extLst>
      <p:ext uri="{BB962C8B-B14F-4D97-AF65-F5344CB8AC3E}">
        <p14:creationId xmlns:p14="http://schemas.microsoft.com/office/powerpoint/2010/main" val="3118622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5FB3-C48E-C545-8F7F-00E12F0D9059}"/>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A880A13E-7F5F-2D48-B98E-53D25B9E1C19}"/>
              </a:ext>
            </a:extLst>
          </p:cNvPr>
          <p:cNvSpPr>
            <a:spLocks noGrp="1"/>
          </p:cNvSpPr>
          <p:nvPr>
            <p:ph idx="1"/>
          </p:nvPr>
        </p:nvSpPr>
        <p:spPr>
          <a:xfrm>
            <a:off x="1739900" y="2821774"/>
            <a:ext cx="9766299" cy="3396911"/>
          </a:xfrm>
        </p:spPr>
        <p:txBody>
          <a:bodyPr>
            <a:normAutofit/>
          </a:bodyPr>
          <a:lstStyle/>
          <a:p>
            <a:r>
              <a:rPr lang="en-GB" sz="2000"/>
              <a:t>What fuels my lust? Do I allow my lust to be fuelled? Why? How does this affect my relationship with myself and others? </a:t>
            </a:r>
          </a:p>
          <a:p>
            <a:pPr marL="0" indent="0">
              <a:buNone/>
            </a:pPr>
            <a:endParaRPr lang="en-GB" sz="2000"/>
          </a:p>
          <a:p>
            <a:r>
              <a:rPr lang="en-GB" sz="2000"/>
              <a:t>How do alcohol and intoxicants affect my ability to control my emotion of lust for another? How does it affect my ability to control my behaviour? </a:t>
            </a:r>
          </a:p>
          <a:p>
            <a:endParaRPr lang="en-US" sz="2000"/>
          </a:p>
        </p:txBody>
      </p:sp>
    </p:spTree>
    <p:extLst>
      <p:ext uri="{BB962C8B-B14F-4D97-AF65-F5344CB8AC3E}">
        <p14:creationId xmlns:p14="http://schemas.microsoft.com/office/powerpoint/2010/main" val="2417066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39B1-FA94-064B-AE2C-61E8306E980D}"/>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A2330404-A5F2-874D-A9EE-4D2B97E570F7}"/>
              </a:ext>
            </a:extLst>
          </p:cNvPr>
          <p:cNvSpPr>
            <a:spLocks noGrp="1"/>
          </p:cNvSpPr>
          <p:nvPr>
            <p:ph idx="1"/>
          </p:nvPr>
        </p:nvSpPr>
        <p:spPr>
          <a:xfrm>
            <a:off x="1739900" y="2821774"/>
            <a:ext cx="9766299" cy="3396911"/>
          </a:xfrm>
        </p:spPr>
        <p:txBody>
          <a:bodyPr>
            <a:normAutofit/>
          </a:bodyPr>
          <a:lstStyle/>
          <a:p>
            <a:pPr marL="0" indent="0">
              <a:buNone/>
            </a:pPr>
            <a:endParaRPr lang="en-GB" sz="2000" dirty="0"/>
          </a:p>
          <a:p>
            <a:r>
              <a:rPr lang="en-GB" sz="2000" dirty="0"/>
              <a:t>What role does my ‘pride’ or ‘ego’ play in my emotion of lust or desire? </a:t>
            </a:r>
          </a:p>
          <a:p>
            <a:r>
              <a:rPr lang="en-GB" sz="2000" dirty="0"/>
              <a:t>Do I allow myself to lust or desire something or someone in order to make myself feel ‘better’ than someone else? </a:t>
            </a:r>
          </a:p>
          <a:p>
            <a:r>
              <a:rPr lang="en-GB" sz="2000" dirty="0"/>
              <a:t>How is my lust fuelled by my want for power and status and control over the behaviour of someone else? </a:t>
            </a:r>
          </a:p>
          <a:p>
            <a:r>
              <a:rPr lang="en-GB" sz="2000" dirty="0"/>
              <a:t>Do I want to consume others in order to profit myself in any way through my ego? Do I have control over my pride/ego?</a:t>
            </a:r>
          </a:p>
          <a:p>
            <a:endParaRPr lang="en-US" sz="2000" dirty="0"/>
          </a:p>
        </p:txBody>
      </p:sp>
    </p:spTree>
    <p:extLst>
      <p:ext uri="{BB962C8B-B14F-4D97-AF65-F5344CB8AC3E}">
        <p14:creationId xmlns:p14="http://schemas.microsoft.com/office/powerpoint/2010/main" val="12906334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802A5-409A-4D45-9EB1-C7445AB3A031}"/>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76448CAE-D90F-D046-8CB4-BCF2FE7CA9C3}"/>
              </a:ext>
            </a:extLst>
          </p:cNvPr>
          <p:cNvSpPr>
            <a:spLocks noGrp="1"/>
          </p:cNvSpPr>
          <p:nvPr>
            <p:ph idx="1"/>
          </p:nvPr>
        </p:nvSpPr>
        <p:spPr>
          <a:xfrm>
            <a:off x="1739900" y="2821774"/>
            <a:ext cx="9766299" cy="3396911"/>
          </a:xfrm>
        </p:spPr>
        <p:txBody>
          <a:bodyPr>
            <a:normAutofit/>
          </a:bodyPr>
          <a:lstStyle/>
          <a:p>
            <a:r>
              <a:rPr lang="en-GB" sz="2000"/>
              <a:t>What role does ‘greed’ play in my emotion of lust/desire? </a:t>
            </a:r>
          </a:p>
          <a:p>
            <a:pPr marL="0" indent="0">
              <a:buNone/>
            </a:pPr>
            <a:endParaRPr lang="en-GB" sz="2000"/>
          </a:p>
          <a:p>
            <a:r>
              <a:rPr lang="en-GB" sz="2000"/>
              <a:t>What role does ‘envy’ play in my emotion of lust/desire? What do I envy that someone else has that I want for myself? Do I have control over my envy?</a:t>
            </a:r>
          </a:p>
          <a:p>
            <a:endParaRPr lang="en-US" sz="2000"/>
          </a:p>
        </p:txBody>
      </p:sp>
    </p:spTree>
    <p:extLst>
      <p:ext uri="{BB962C8B-B14F-4D97-AF65-F5344CB8AC3E}">
        <p14:creationId xmlns:p14="http://schemas.microsoft.com/office/powerpoint/2010/main" val="382940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07CD-3D69-4040-BD2B-C35BBCF0EE7E}"/>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087A0043-8F38-EA44-B179-2B88029602F4}"/>
              </a:ext>
            </a:extLst>
          </p:cNvPr>
          <p:cNvSpPr>
            <a:spLocks noGrp="1"/>
          </p:cNvSpPr>
          <p:nvPr>
            <p:ph idx="1"/>
          </p:nvPr>
        </p:nvSpPr>
        <p:spPr/>
        <p:txBody>
          <a:bodyPr>
            <a:normAutofit/>
          </a:bodyPr>
          <a:lstStyle/>
          <a:p>
            <a:r>
              <a:rPr lang="en-GB" dirty="0"/>
              <a:t>What does success mean to me? Do I want to be successful? If so-why? Is my success for the benefit of myself or the benefit of others? Am I happy to see others succeed in that which I want for myself? Does the success of others please me more than the success for myself? </a:t>
            </a:r>
          </a:p>
          <a:p>
            <a:pPr marL="0" indent="0">
              <a:buNone/>
            </a:pPr>
            <a:endParaRPr lang="en-GB" dirty="0"/>
          </a:p>
          <a:p>
            <a:r>
              <a:rPr lang="en-GB" dirty="0"/>
              <a:t>Do I lust for success? How do my lusts relate to my understanding of success and why? Do my lusts enable me to be successful or do they hold me back from attaining my understanding of success? How and why? </a:t>
            </a:r>
          </a:p>
          <a:p>
            <a:endParaRPr lang="en-US" dirty="0"/>
          </a:p>
        </p:txBody>
      </p:sp>
    </p:spTree>
    <p:extLst>
      <p:ext uri="{BB962C8B-B14F-4D97-AF65-F5344CB8AC3E}">
        <p14:creationId xmlns:p14="http://schemas.microsoft.com/office/powerpoint/2010/main" val="4141320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FE19-8DEB-C247-A83B-271E95E78DC7}"/>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B9D2500D-B317-674D-A49C-27BFC907DD6A}"/>
              </a:ext>
            </a:extLst>
          </p:cNvPr>
          <p:cNvSpPr>
            <a:spLocks noGrp="1"/>
          </p:cNvSpPr>
          <p:nvPr>
            <p:ph idx="1"/>
          </p:nvPr>
        </p:nvSpPr>
        <p:spPr>
          <a:xfrm>
            <a:off x="1739900" y="2821774"/>
            <a:ext cx="9766299" cy="3396911"/>
          </a:xfrm>
        </p:spPr>
        <p:txBody>
          <a:bodyPr>
            <a:normAutofit/>
          </a:bodyPr>
          <a:lstStyle/>
          <a:p>
            <a:r>
              <a:rPr lang="en-GB" sz="2000"/>
              <a:t>What role does ‘sloth’ play in my emotion of lust/desire? Do I battle hard enough against the desires of the heart in order to prevent causing harm to others? Do I have control over my ‘sloth?’</a:t>
            </a:r>
          </a:p>
          <a:p>
            <a:endParaRPr lang="en-US" sz="2000"/>
          </a:p>
        </p:txBody>
      </p:sp>
    </p:spTree>
    <p:extLst>
      <p:ext uri="{BB962C8B-B14F-4D97-AF65-F5344CB8AC3E}">
        <p14:creationId xmlns:p14="http://schemas.microsoft.com/office/powerpoint/2010/main" val="2498111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B0B1-A6D2-DC45-B91E-ABB1D8DEA815}"/>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A0231EBD-2A7A-4841-A8AC-8C4197B8BA4E}"/>
              </a:ext>
            </a:extLst>
          </p:cNvPr>
          <p:cNvSpPr>
            <a:spLocks noGrp="1"/>
          </p:cNvSpPr>
          <p:nvPr>
            <p:ph idx="1"/>
          </p:nvPr>
        </p:nvSpPr>
        <p:spPr>
          <a:xfrm>
            <a:off x="1739900" y="2821774"/>
            <a:ext cx="9766299" cy="3396911"/>
          </a:xfrm>
        </p:spPr>
        <p:txBody>
          <a:bodyPr>
            <a:normAutofit/>
          </a:bodyPr>
          <a:lstStyle/>
          <a:p>
            <a:r>
              <a:rPr lang="en-GB" sz="2000" dirty="0"/>
              <a:t>What role does ‘anger’ play in my emotion of lust/desire? </a:t>
            </a:r>
          </a:p>
          <a:p>
            <a:endParaRPr lang="en-GB" sz="2000" dirty="0"/>
          </a:p>
          <a:p>
            <a:r>
              <a:rPr lang="en-GB" sz="2000" dirty="0"/>
              <a:t>Do I want to ‘punish’ or harm someone else by defiling them and reducing their dignity and the respect they have for themselves? Do I have control over my anger?</a:t>
            </a:r>
          </a:p>
          <a:p>
            <a:endParaRPr lang="en-US" sz="2000" dirty="0"/>
          </a:p>
        </p:txBody>
      </p:sp>
    </p:spTree>
    <p:extLst>
      <p:ext uri="{BB962C8B-B14F-4D97-AF65-F5344CB8AC3E}">
        <p14:creationId xmlns:p14="http://schemas.microsoft.com/office/powerpoint/2010/main" val="3671232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F3F9-B758-F84F-A39C-83B715775AF3}"/>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9ABFEC27-2457-C24A-B682-30BF534BFF6D}"/>
              </a:ext>
            </a:extLst>
          </p:cNvPr>
          <p:cNvSpPr>
            <a:spLocks noGrp="1"/>
          </p:cNvSpPr>
          <p:nvPr>
            <p:ph idx="1"/>
          </p:nvPr>
        </p:nvSpPr>
        <p:spPr>
          <a:xfrm>
            <a:off x="1739900" y="2821774"/>
            <a:ext cx="9766299" cy="3396911"/>
          </a:xfrm>
        </p:spPr>
        <p:txBody>
          <a:bodyPr>
            <a:normAutofit/>
          </a:bodyPr>
          <a:lstStyle/>
          <a:p>
            <a:r>
              <a:rPr lang="en-US" sz="2000" dirty="0"/>
              <a:t>What role if any does ‘hatred’ play in my emotion of lust?</a:t>
            </a:r>
          </a:p>
          <a:p>
            <a:endParaRPr lang="en-US" sz="2000" dirty="0"/>
          </a:p>
          <a:p>
            <a:r>
              <a:rPr lang="en-US" sz="2000" dirty="0"/>
              <a:t>What has more control over me: My selfishness or my selflessness? My lust or my kindness? My Lust or my respect for myself and others? The temporary or the eternal? My lust or my Love? </a:t>
            </a:r>
            <a:endParaRPr lang="en-GB" sz="2000" dirty="0"/>
          </a:p>
        </p:txBody>
      </p:sp>
    </p:spTree>
    <p:extLst>
      <p:ext uri="{BB962C8B-B14F-4D97-AF65-F5344CB8AC3E}">
        <p14:creationId xmlns:p14="http://schemas.microsoft.com/office/powerpoint/2010/main" val="844836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86E6-7A54-7C4E-869D-9AF01B32D691}"/>
              </a:ext>
            </a:extLst>
          </p:cNvPr>
          <p:cNvSpPr>
            <a:spLocks noGrp="1"/>
          </p:cNvSpPr>
          <p:nvPr>
            <p:ph type="title"/>
          </p:nvPr>
        </p:nvSpPr>
        <p:spPr>
          <a:xfrm>
            <a:off x="1739900" y="681142"/>
            <a:ext cx="9766300" cy="1293028"/>
          </a:xfrm>
        </p:spPr>
        <p:txBody>
          <a:bodyPr>
            <a:normAutofit/>
          </a:bodyPr>
          <a:lstStyle/>
          <a:p>
            <a:r>
              <a:rPr lang="en-GB" b="1">
                <a:solidFill>
                  <a:srgbClr val="FFFFFF"/>
                </a:solidFill>
              </a:rPr>
              <a:t>How does my lust control me?</a:t>
            </a:r>
            <a:endParaRPr lang="en-US">
              <a:solidFill>
                <a:srgbClr val="FFFFFF"/>
              </a:solidFill>
            </a:endParaRPr>
          </a:p>
        </p:txBody>
      </p:sp>
      <p:sp>
        <p:nvSpPr>
          <p:cNvPr id="3" name="Content Placeholder 2">
            <a:extLst>
              <a:ext uri="{FF2B5EF4-FFF2-40B4-BE49-F238E27FC236}">
                <a16:creationId xmlns:a16="http://schemas.microsoft.com/office/drawing/2014/main" id="{1B3BEE2D-F60B-814B-85FF-9B17552911BB}"/>
              </a:ext>
            </a:extLst>
          </p:cNvPr>
          <p:cNvSpPr>
            <a:spLocks noGrp="1"/>
          </p:cNvSpPr>
          <p:nvPr>
            <p:ph idx="1"/>
          </p:nvPr>
        </p:nvSpPr>
        <p:spPr>
          <a:xfrm>
            <a:off x="1739900" y="2821774"/>
            <a:ext cx="9766299" cy="3396911"/>
          </a:xfrm>
        </p:spPr>
        <p:txBody>
          <a:bodyPr>
            <a:normAutofit/>
          </a:bodyPr>
          <a:lstStyle/>
          <a:p>
            <a:r>
              <a:rPr lang="en-GB" sz="2000"/>
              <a:t>Do I want to consume my lust or do I want my lust to consume me? How can I allow my lust to consume me in a way that enables me to consume my lust? </a:t>
            </a:r>
          </a:p>
          <a:p>
            <a:pPr marL="0" indent="0">
              <a:buNone/>
            </a:pPr>
            <a:endParaRPr lang="en-GB" sz="2000"/>
          </a:p>
          <a:p>
            <a:r>
              <a:rPr lang="en-GB" sz="2000"/>
              <a:t>Do I want to transform my selfish lust into something that is serving a Higher purpose other than myself, and therefore everlasting?  </a:t>
            </a:r>
          </a:p>
          <a:p>
            <a:endParaRPr lang="en-US" sz="2000"/>
          </a:p>
        </p:txBody>
      </p:sp>
    </p:spTree>
    <p:extLst>
      <p:ext uri="{BB962C8B-B14F-4D97-AF65-F5344CB8AC3E}">
        <p14:creationId xmlns:p14="http://schemas.microsoft.com/office/powerpoint/2010/main" val="140312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8743-AAB9-A142-8671-0BF1CE964EE1}"/>
              </a:ext>
            </a:extLst>
          </p:cNvPr>
          <p:cNvSpPr>
            <a:spLocks noGrp="1"/>
          </p:cNvSpPr>
          <p:nvPr>
            <p:ph type="title"/>
          </p:nvPr>
        </p:nvSpPr>
        <p:spPr>
          <a:xfrm>
            <a:off x="7877898" y="1327169"/>
            <a:ext cx="3646678" cy="4199513"/>
          </a:xfrm>
        </p:spPr>
        <p:txBody>
          <a:bodyPr>
            <a:normAutofit/>
          </a:bodyPr>
          <a:lstStyle/>
          <a:p>
            <a:pPr algn="l"/>
            <a:r>
              <a:rPr lang="en-GB" b="1">
                <a:solidFill>
                  <a:srgbClr val="FFFFFF"/>
                </a:solidFill>
              </a:rPr>
              <a:t>How does my lust cause me harm?</a:t>
            </a:r>
            <a:br>
              <a:rPr lang="en-GB">
                <a:solidFill>
                  <a:srgbClr val="FFFFFF"/>
                </a:solidFill>
              </a:rPr>
            </a:br>
            <a:endParaRPr lang="en-US">
              <a:solidFill>
                <a:srgbClr val="FFFFFF"/>
              </a:solidFill>
            </a:endParaRPr>
          </a:p>
        </p:txBody>
      </p:sp>
      <p:sp>
        <p:nvSpPr>
          <p:cNvPr id="3" name="Content Placeholder 2">
            <a:extLst>
              <a:ext uri="{FF2B5EF4-FFF2-40B4-BE49-F238E27FC236}">
                <a16:creationId xmlns:a16="http://schemas.microsoft.com/office/drawing/2014/main" id="{2715B0C9-B200-994E-ABDA-D51ADAFB1D85}"/>
              </a:ext>
            </a:extLst>
          </p:cNvPr>
          <p:cNvSpPr>
            <a:spLocks noGrp="1"/>
          </p:cNvSpPr>
          <p:nvPr>
            <p:ph idx="1"/>
          </p:nvPr>
        </p:nvSpPr>
        <p:spPr>
          <a:xfrm>
            <a:off x="965201" y="965201"/>
            <a:ext cx="5947496" cy="4923448"/>
          </a:xfrm>
        </p:spPr>
        <p:txBody>
          <a:bodyPr anchor="ctr">
            <a:normAutofit/>
          </a:bodyPr>
          <a:lstStyle/>
          <a:p>
            <a:r>
              <a:rPr lang="en-GB" sz="2000"/>
              <a:t>Does the feeling of attaining that which I lust for give me lasting happiness or is it temporary?</a:t>
            </a:r>
          </a:p>
          <a:p>
            <a:pPr marL="0" indent="0">
              <a:buNone/>
            </a:pPr>
            <a:r>
              <a:rPr lang="en-GB" sz="2000"/>
              <a:t> </a:t>
            </a:r>
          </a:p>
          <a:p>
            <a:r>
              <a:rPr lang="en-GB" sz="2000"/>
              <a:t>How does it make me feel about myself to lose control over my feeling of lust and let it rule my thoughts speech and behaviour?</a:t>
            </a:r>
          </a:p>
          <a:p>
            <a:endParaRPr lang="en-GB" sz="2000"/>
          </a:p>
          <a:p>
            <a:r>
              <a:rPr lang="en-GB" sz="2000"/>
              <a:t>How do I feel when I realise that satisfying my lust only gives me temporary enjoyment? Do I feel ‘deceived’ by lust?</a:t>
            </a:r>
          </a:p>
          <a:p>
            <a:endParaRPr lang="en-US" sz="2000"/>
          </a:p>
        </p:txBody>
      </p:sp>
    </p:spTree>
    <p:extLst>
      <p:ext uri="{BB962C8B-B14F-4D97-AF65-F5344CB8AC3E}">
        <p14:creationId xmlns:p14="http://schemas.microsoft.com/office/powerpoint/2010/main" val="18003333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1B1F2-58B2-F74D-8314-6AE4C0A8D229}"/>
              </a:ext>
            </a:extLst>
          </p:cNvPr>
          <p:cNvSpPr>
            <a:spLocks noGrp="1"/>
          </p:cNvSpPr>
          <p:nvPr>
            <p:ph type="title"/>
          </p:nvPr>
        </p:nvSpPr>
        <p:spPr>
          <a:xfrm>
            <a:off x="7877898" y="1327169"/>
            <a:ext cx="3646678" cy="4199513"/>
          </a:xfrm>
        </p:spPr>
        <p:txBody>
          <a:bodyPr>
            <a:normAutofit/>
          </a:bodyPr>
          <a:lstStyle/>
          <a:p>
            <a:pPr algn="l"/>
            <a:r>
              <a:rPr lang="en-GB" b="1">
                <a:solidFill>
                  <a:srgbClr val="FFFFFF"/>
                </a:solidFill>
              </a:rPr>
              <a:t>How does my lust cause me harm?</a:t>
            </a:r>
            <a:endParaRPr lang="en-US">
              <a:solidFill>
                <a:srgbClr val="FFFFFF"/>
              </a:solidFill>
            </a:endParaRPr>
          </a:p>
        </p:txBody>
      </p:sp>
      <p:sp>
        <p:nvSpPr>
          <p:cNvPr id="3" name="Content Placeholder 2">
            <a:extLst>
              <a:ext uri="{FF2B5EF4-FFF2-40B4-BE49-F238E27FC236}">
                <a16:creationId xmlns:a16="http://schemas.microsoft.com/office/drawing/2014/main" id="{CDFF2D10-D07C-644B-88CF-933D2E576116}"/>
              </a:ext>
            </a:extLst>
          </p:cNvPr>
          <p:cNvSpPr>
            <a:spLocks noGrp="1"/>
          </p:cNvSpPr>
          <p:nvPr>
            <p:ph idx="1"/>
          </p:nvPr>
        </p:nvSpPr>
        <p:spPr>
          <a:xfrm>
            <a:off x="965201" y="965201"/>
            <a:ext cx="5947496" cy="4923448"/>
          </a:xfrm>
        </p:spPr>
        <p:txBody>
          <a:bodyPr anchor="ctr">
            <a:normAutofit/>
          </a:bodyPr>
          <a:lstStyle/>
          <a:p>
            <a:r>
              <a:rPr lang="en-GB" sz="2000" dirty="0"/>
              <a:t>Can I think of a time in my life where my overwhelming desire and lust for something or someone has taken control over my thoughts? </a:t>
            </a:r>
          </a:p>
          <a:p>
            <a:endParaRPr lang="en-GB" sz="2000" dirty="0"/>
          </a:p>
          <a:p>
            <a:r>
              <a:rPr lang="en-GB" sz="2000" dirty="0"/>
              <a:t>How did this affect my ability to concentrate on that which leads to my lasting success?</a:t>
            </a:r>
          </a:p>
          <a:p>
            <a:endParaRPr lang="en-US" sz="2000" dirty="0"/>
          </a:p>
        </p:txBody>
      </p:sp>
    </p:spTree>
    <p:extLst>
      <p:ext uri="{BB962C8B-B14F-4D97-AF65-F5344CB8AC3E}">
        <p14:creationId xmlns:p14="http://schemas.microsoft.com/office/powerpoint/2010/main" val="959622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ED70-19A9-3C46-8967-E8DCEC8C9912}"/>
              </a:ext>
            </a:extLst>
          </p:cNvPr>
          <p:cNvSpPr>
            <a:spLocks noGrp="1"/>
          </p:cNvSpPr>
          <p:nvPr>
            <p:ph type="title"/>
          </p:nvPr>
        </p:nvSpPr>
        <p:spPr>
          <a:xfrm>
            <a:off x="7877898" y="1327169"/>
            <a:ext cx="3646678" cy="4199513"/>
          </a:xfrm>
        </p:spPr>
        <p:txBody>
          <a:bodyPr>
            <a:normAutofit/>
          </a:bodyPr>
          <a:lstStyle/>
          <a:p>
            <a:pPr algn="l"/>
            <a:r>
              <a:rPr lang="en-GB" b="1">
                <a:solidFill>
                  <a:srgbClr val="FFFFFF"/>
                </a:solidFill>
              </a:rPr>
              <a:t>How does my lust cause me harm?</a:t>
            </a:r>
            <a:endParaRPr lang="en-US">
              <a:solidFill>
                <a:srgbClr val="FFFFFF"/>
              </a:solidFill>
            </a:endParaRPr>
          </a:p>
        </p:txBody>
      </p:sp>
      <p:sp>
        <p:nvSpPr>
          <p:cNvPr id="3" name="Content Placeholder 2">
            <a:extLst>
              <a:ext uri="{FF2B5EF4-FFF2-40B4-BE49-F238E27FC236}">
                <a16:creationId xmlns:a16="http://schemas.microsoft.com/office/drawing/2014/main" id="{7532DBEC-7368-C948-8FE5-66F52605E73A}"/>
              </a:ext>
            </a:extLst>
          </p:cNvPr>
          <p:cNvSpPr>
            <a:spLocks noGrp="1"/>
          </p:cNvSpPr>
          <p:nvPr>
            <p:ph idx="1"/>
          </p:nvPr>
        </p:nvSpPr>
        <p:spPr>
          <a:xfrm>
            <a:off x="965201" y="965201"/>
            <a:ext cx="5947496" cy="4923448"/>
          </a:xfrm>
        </p:spPr>
        <p:txBody>
          <a:bodyPr anchor="ctr">
            <a:normAutofit/>
          </a:bodyPr>
          <a:lstStyle/>
          <a:p>
            <a:r>
              <a:rPr lang="en-GB" sz="2000" dirty="0"/>
              <a:t>Can I think of a time in my life where my overwhelming desire and lust for something or someone has taken control over my speech? </a:t>
            </a:r>
          </a:p>
          <a:p>
            <a:endParaRPr lang="en-GB" sz="2000" dirty="0"/>
          </a:p>
          <a:p>
            <a:r>
              <a:rPr lang="en-GB" sz="2000" dirty="0"/>
              <a:t>How did this affect my ability to concentrate on that which leads to my lasting success?</a:t>
            </a:r>
          </a:p>
          <a:p>
            <a:endParaRPr lang="en-US" sz="2000" dirty="0"/>
          </a:p>
        </p:txBody>
      </p:sp>
    </p:spTree>
    <p:extLst>
      <p:ext uri="{BB962C8B-B14F-4D97-AF65-F5344CB8AC3E}">
        <p14:creationId xmlns:p14="http://schemas.microsoft.com/office/powerpoint/2010/main" val="3258481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248A-CEC6-1A47-AE1C-718DC31536CE}"/>
              </a:ext>
            </a:extLst>
          </p:cNvPr>
          <p:cNvSpPr>
            <a:spLocks noGrp="1"/>
          </p:cNvSpPr>
          <p:nvPr>
            <p:ph type="title"/>
          </p:nvPr>
        </p:nvSpPr>
        <p:spPr>
          <a:xfrm>
            <a:off x="7877898" y="1327169"/>
            <a:ext cx="3646678" cy="4199513"/>
          </a:xfrm>
        </p:spPr>
        <p:txBody>
          <a:bodyPr>
            <a:normAutofit/>
          </a:bodyPr>
          <a:lstStyle/>
          <a:p>
            <a:pPr algn="l"/>
            <a:r>
              <a:rPr lang="en-GB" b="1">
                <a:solidFill>
                  <a:srgbClr val="FFFFFF"/>
                </a:solidFill>
              </a:rPr>
              <a:t>How does my lust cause me harm?</a:t>
            </a:r>
            <a:endParaRPr lang="en-US">
              <a:solidFill>
                <a:srgbClr val="FFFFFF"/>
              </a:solidFill>
            </a:endParaRPr>
          </a:p>
        </p:txBody>
      </p:sp>
      <p:sp>
        <p:nvSpPr>
          <p:cNvPr id="3" name="Content Placeholder 2">
            <a:extLst>
              <a:ext uri="{FF2B5EF4-FFF2-40B4-BE49-F238E27FC236}">
                <a16:creationId xmlns:a16="http://schemas.microsoft.com/office/drawing/2014/main" id="{0B0AA596-3155-EA4C-BE37-B25539AAE9A7}"/>
              </a:ext>
            </a:extLst>
          </p:cNvPr>
          <p:cNvSpPr>
            <a:spLocks noGrp="1"/>
          </p:cNvSpPr>
          <p:nvPr>
            <p:ph idx="1"/>
          </p:nvPr>
        </p:nvSpPr>
        <p:spPr>
          <a:xfrm>
            <a:off x="965201" y="965201"/>
            <a:ext cx="5947496" cy="4923448"/>
          </a:xfrm>
        </p:spPr>
        <p:txBody>
          <a:bodyPr anchor="ctr">
            <a:normAutofit/>
          </a:bodyPr>
          <a:lstStyle/>
          <a:p>
            <a:r>
              <a:rPr lang="en-GB" sz="2000" dirty="0"/>
              <a:t>Can I think of a time in my life where my overwhelming desire and lust for something or someone has taken control over my behaviour?</a:t>
            </a:r>
          </a:p>
          <a:p>
            <a:endParaRPr lang="en-GB" sz="2000" dirty="0"/>
          </a:p>
          <a:p>
            <a:r>
              <a:rPr lang="en-GB" sz="2000" dirty="0"/>
              <a:t> How did this affect my ability to concentrate on that which leads to my lasting success?</a:t>
            </a:r>
          </a:p>
          <a:p>
            <a:endParaRPr lang="en-US" sz="2000" dirty="0"/>
          </a:p>
        </p:txBody>
      </p:sp>
    </p:spTree>
    <p:extLst>
      <p:ext uri="{BB962C8B-B14F-4D97-AF65-F5344CB8AC3E}">
        <p14:creationId xmlns:p14="http://schemas.microsoft.com/office/powerpoint/2010/main" val="1807585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3E37-EA79-2144-9757-63C3336411AA}"/>
              </a:ext>
            </a:extLst>
          </p:cNvPr>
          <p:cNvSpPr>
            <a:spLocks noGrp="1"/>
          </p:cNvSpPr>
          <p:nvPr>
            <p:ph type="title"/>
          </p:nvPr>
        </p:nvSpPr>
        <p:spPr>
          <a:xfrm>
            <a:off x="7877898" y="1327169"/>
            <a:ext cx="3646678" cy="4199513"/>
          </a:xfrm>
        </p:spPr>
        <p:txBody>
          <a:bodyPr>
            <a:normAutofit/>
          </a:bodyPr>
          <a:lstStyle/>
          <a:p>
            <a:pPr algn="l"/>
            <a:r>
              <a:rPr lang="en-GB" b="1">
                <a:solidFill>
                  <a:srgbClr val="FFFFFF"/>
                </a:solidFill>
              </a:rPr>
              <a:t>How does my lust cause me harm?</a:t>
            </a:r>
            <a:endParaRPr lang="en-US">
              <a:solidFill>
                <a:srgbClr val="FFFFFF"/>
              </a:solidFill>
            </a:endParaRPr>
          </a:p>
        </p:txBody>
      </p:sp>
      <p:sp>
        <p:nvSpPr>
          <p:cNvPr id="3" name="Content Placeholder 2">
            <a:extLst>
              <a:ext uri="{FF2B5EF4-FFF2-40B4-BE49-F238E27FC236}">
                <a16:creationId xmlns:a16="http://schemas.microsoft.com/office/drawing/2014/main" id="{D94B4CAB-9D52-DD48-983C-6BC21C71E898}"/>
              </a:ext>
            </a:extLst>
          </p:cNvPr>
          <p:cNvSpPr>
            <a:spLocks noGrp="1"/>
          </p:cNvSpPr>
          <p:nvPr>
            <p:ph idx="1"/>
          </p:nvPr>
        </p:nvSpPr>
        <p:spPr>
          <a:xfrm>
            <a:off x="965201" y="965201"/>
            <a:ext cx="5947496" cy="4923448"/>
          </a:xfrm>
        </p:spPr>
        <p:txBody>
          <a:bodyPr anchor="ctr">
            <a:normAutofit/>
          </a:bodyPr>
          <a:lstStyle/>
          <a:p>
            <a:r>
              <a:rPr lang="en-GB" sz="2000" dirty="0"/>
              <a:t>Can I think of a time in my life where my overwhelming desire and lust for something or someone has ended up in me behaving in a manner which has caused pain, loss or suffering someone or something other than myself?? </a:t>
            </a:r>
          </a:p>
          <a:p>
            <a:endParaRPr lang="en-GB" sz="2000" dirty="0"/>
          </a:p>
          <a:p>
            <a:r>
              <a:rPr lang="en-GB" sz="2000" dirty="0"/>
              <a:t>How did this affect my ability to concentrate on that which leads to my lasting success?</a:t>
            </a:r>
          </a:p>
          <a:p>
            <a:endParaRPr lang="en-US" sz="2000" dirty="0"/>
          </a:p>
        </p:txBody>
      </p:sp>
    </p:spTree>
    <p:extLst>
      <p:ext uri="{BB962C8B-B14F-4D97-AF65-F5344CB8AC3E}">
        <p14:creationId xmlns:p14="http://schemas.microsoft.com/office/powerpoint/2010/main" val="3394369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E0C8-3313-5C4E-AF0F-F2A40FEC80C7}"/>
              </a:ext>
            </a:extLst>
          </p:cNvPr>
          <p:cNvSpPr>
            <a:spLocks noGrp="1"/>
          </p:cNvSpPr>
          <p:nvPr>
            <p:ph type="title"/>
          </p:nvPr>
        </p:nvSpPr>
        <p:spPr>
          <a:xfrm>
            <a:off x="7877898" y="1327169"/>
            <a:ext cx="3646678" cy="4199513"/>
          </a:xfrm>
        </p:spPr>
        <p:txBody>
          <a:bodyPr>
            <a:normAutofit/>
          </a:bodyPr>
          <a:lstStyle/>
          <a:p>
            <a:pPr algn="l"/>
            <a:r>
              <a:rPr lang="en-GB" b="1">
                <a:solidFill>
                  <a:srgbClr val="FFFFFF"/>
                </a:solidFill>
              </a:rPr>
              <a:t>How does my lust cause me harm?</a:t>
            </a:r>
            <a:endParaRPr lang="en-US">
              <a:solidFill>
                <a:srgbClr val="FFFFFF"/>
              </a:solidFill>
            </a:endParaRPr>
          </a:p>
        </p:txBody>
      </p:sp>
      <p:sp>
        <p:nvSpPr>
          <p:cNvPr id="3" name="Content Placeholder 2">
            <a:extLst>
              <a:ext uri="{FF2B5EF4-FFF2-40B4-BE49-F238E27FC236}">
                <a16:creationId xmlns:a16="http://schemas.microsoft.com/office/drawing/2014/main" id="{E185D53A-3FB1-9E4F-8164-BB362FEC9F90}"/>
              </a:ext>
            </a:extLst>
          </p:cNvPr>
          <p:cNvSpPr>
            <a:spLocks noGrp="1"/>
          </p:cNvSpPr>
          <p:nvPr>
            <p:ph idx="1"/>
          </p:nvPr>
        </p:nvSpPr>
        <p:spPr>
          <a:xfrm>
            <a:off x="965201" y="965201"/>
            <a:ext cx="5947496" cy="4923448"/>
          </a:xfrm>
        </p:spPr>
        <p:txBody>
          <a:bodyPr anchor="ctr">
            <a:normAutofit/>
          </a:bodyPr>
          <a:lstStyle/>
          <a:p>
            <a:r>
              <a:rPr lang="en-GB" sz="2000" dirty="0"/>
              <a:t>Can I think of a time in my life where my overwhelming desire and lust for something or someone has ended up in me behaving in a manner which has caused pain, loss or suffering to myself directly or indirectly?? </a:t>
            </a:r>
          </a:p>
          <a:p>
            <a:endParaRPr lang="en-GB" sz="2000" dirty="0"/>
          </a:p>
          <a:p>
            <a:r>
              <a:rPr lang="en-GB" sz="2000" dirty="0"/>
              <a:t>How did this affect my ability to concentrate on that which leads to my lasting success?</a:t>
            </a:r>
          </a:p>
          <a:p>
            <a:endParaRPr lang="en-US" sz="2000" dirty="0"/>
          </a:p>
        </p:txBody>
      </p:sp>
    </p:spTree>
    <p:extLst>
      <p:ext uri="{BB962C8B-B14F-4D97-AF65-F5344CB8AC3E}">
        <p14:creationId xmlns:p14="http://schemas.microsoft.com/office/powerpoint/2010/main" val="3007446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0A5B-CE15-D34F-BA6A-34B6754AFAAD}"/>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FC88D796-5AFC-E244-8A6D-AF05D2CEBD04}"/>
              </a:ext>
            </a:extLst>
          </p:cNvPr>
          <p:cNvSpPr>
            <a:spLocks noGrp="1"/>
          </p:cNvSpPr>
          <p:nvPr>
            <p:ph idx="1"/>
          </p:nvPr>
        </p:nvSpPr>
        <p:spPr/>
        <p:txBody>
          <a:bodyPr/>
          <a:lstStyle/>
          <a:p>
            <a:r>
              <a:rPr lang="en-GB" dirty="0"/>
              <a:t>Am I important and necessary in this world? </a:t>
            </a:r>
          </a:p>
          <a:p>
            <a:pPr marL="0" indent="0">
              <a:buNone/>
            </a:pPr>
            <a:endParaRPr lang="en-GB" dirty="0"/>
          </a:p>
          <a:p>
            <a:r>
              <a:rPr lang="en-GB" dirty="0"/>
              <a:t>Am I more important and necessary than anyone else? </a:t>
            </a:r>
          </a:p>
          <a:p>
            <a:pPr marL="0" indent="0">
              <a:buNone/>
            </a:pPr>
            <a:endParaRPr lang="en-GB" dirty="0"/>
          </a:p>
          <a:p>
            <a:r>
              <a:rPr lang="en-GB" dirty="0"/>
              <a:t>Is there anyone that is more important and necessary than me in this world? If not – what makes me think that I am most important and necessary? </a:t>
            </a:r>
          </a:p>
          <a:p>
            <a:pPr marL="0" indent="0">
              <a:buNone/>
            </a:pPr>
            <a:endParaRPr lang="en-GB" dirty="0"/>
          </a:p>
          <a:p>
            <a:r>
              <a:rPr lang="en-GB" dirty="0"/>
              <a:t>What qualities of another Being will make me feel that they are more important and necessary than me? </a:t>
            </a:r>
          </a:p>
          <a:p>
            <a:endParaRPr lang="en-US" dirty="0"/>
          </a:p>
        </p:txBody>
      </p:sp>
    </p:spTree>
    <p:extLst>
      <p:ext uri="{BB962C8B-B14F-4D97-AF65-F5344CB8AC3E}">
        <p14:creationId xmlns:p14="http://schemas.microsoft.com/office/powerpoint/2010/main" val="2410817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6D69-0D65-F64D-8E36-E4808CD6FDF9}"/>
              </a:ext>
            </a:extLst>
          </p:cNvPr>
          <p:cNvSpPr>
            <a:spLocks noGrp="1"/>
          </p:cNvSpPr>
          <p:nvPr>
            <p:ph type="title"/>
          </p:nvPr>
        </p:nvSpPr>
        <p:spPr>
          <a:xfrm>
            <a:off x="7877898" y="1327169"/>
            <a:ext cx="3646678" cy="4199513"/>
          </a:xfrm>
        </p:spPr>
        <p:txBody>
          <a:bodyPr>
            <a:normAutofit/>
          </a:bodyPr>
          <a:lstStyle/>
          <a:p>
            <a:pPr algn="l"/>
            <a:r>
              <a:rPr lang="en-US" dirty="0">
                <a:solidFill>
                  <a:srgbClr val="FFFFFF"/>
                </a:solidFill>
              </a:rPr>
              <a:t>What do I really want?</a:t>
            </a:r>
          </a:p>
        </p:txBody>
      </p:sp>
      <p:sp>
        <p:nvSpPr>
          <p:cNvPr id="3" name="Content Placeholder 2">
            <a:extLst>
              <a:ext uri="{FF2B5EF4-FFF2-40B4-BE49-F238E27FC236}">
                <a16:creationId xmlns:a16="http://schemas.microsoft.com/office/drawing/2014/main" id="{99BF0C91-E2A5-2148-A9FA-7EDEAB5E3D14}"/>
              </a:ext>
            </a:extLst>
          </p:cNvPr>
          <p:cNvSpPr>
            <a:spLocks noGrp="1"/>
          </p:cNvSpPr>
          <p:nvPr>
            <p:ph idx="1"/>
          </p:nvPr>
        </p:nvSpPr>
        <p:spPr>
          <a:xfrm>
            <a:off x="965201" y="965201"/>
            <a:ext cx="5947496" cy="4923448"/>
          </a:xfrm>
        </p:spPr>
        <p:txBody>
          <a:bodyPr anchor="ctr">
            <a:normAutofit/>
          </a:bodyPr>
          <a:lstStyle/>
          <a:p>
            <a:pPr marL="0" indent="0">
              <a:buNone/>
            </a:pPr>
            <a:endParaRPr lang="en-GB" sz="2000"/>
          </a:p>
          <a:p>
            <a:r>
              <a:rPr lang="en-GB" sz="2000"/>
              <a:t>Do I have control over my lust?</a:t>
            </a:r>
          </a:p>
          <a:p>
            <a:r>
              <a:rPr lang="en-GB" sz="2000"/>
              <a:t>Do I want to have better control over my lust?</a:t>
            </a:r>
          </a:p>
          <a:p>
            <a:r>
              <a:rPr lang="en-GB" sz="2000"/>
              <a:t>Why do I want to be in control of my lust?</a:t>
            </a:r>
          </a:p>
          <a:p>
            <a:r>
              <a:rPr lang="en-GB" sz="2000"/>
              <a:t>Do I believe it is possible to gain mastery over the ability of controlling my lust? If not- why do I not believe it is possible?</a:t>
            </a:r>
          </a:p>
          <a:p>
            <a:r>
              <a:rPr lang="en-GB" sz="2000"/>
              <a:t>Do I believe it is possible to redirect the lust I have for something that causes harm- to a lust which can bring happiness and joy to others? </a:t>
            </a:r>
          </a:p>
          <a:p>
            <a:endParaRPr lang="en-US" sz="2000"/>
          </a:p>
        </p:txBody>
      </p:sp>
    </p:spTree>
    <p:extLst>
      <p:ext uri="{BB962C8B-B14F-4D97-AF65-F5344CB8AC3E}">
        <p14:creationId xmlns:p14="http://schemas.microsoft.com/office/powerpoint/2010/main" val="1962500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FB979-877E-6B4D-AEE2-BD8F0DED7FC2}"/>
              </a:ext>
            </a:extLst>
          </p:cNvPr>
          <p:cNvSpPr>
            <a:spLocks noGrp="1"/>
          </p:cNvSpPr>
          <p:nvPr>
            <p:ph type="title"/>
          </p:nvPr>
        </p:nvSpPr>
        <p:spPr>
          <a:xfrm>
            <a:off x="643466" y="804334"/>
            <a:ext cx="3471333" cy="5249333"/>
          </a:xfrm>
        </p:spPr>
        <p:txBody>
          <a:bodyPr>
            <a:normAutofit/>
          </a:bodyPr>
          <a:lstStyle/>
          <a:p>
            <a:r>
              <a:rPr lang="en-GB" b="1">
                <a:solidFill>
                  <a:srgbClr val="FFFFFF"/>
                </a:solidFill>
              </a:rPr>
              <a:t>How my Lust can help me</a:t>
            </a:r>
            <a:endParaRPr lang="en-GB">
              <a:solidFill>
                <a:srgbClr val="FFFFFF"/>
              </a:solidFill>
            </a:endParaRPr>
          </a:p>
        </p:txBody>
      </p:sp>
      <p:sp>
        <p:nvSpPr>
          <p:cNvPr id="3" name="Content Placeholder 2">
            <a:extLst>
              <a:ext uri="{FF2B5EF4-FFF2-40B4-BE49-F238E27FC236}">
                <a16:creationId xmlns:a16="http://schemas.microsoft.com/office/drawing/2014/main" id="{4C498654-78DF-D349-B4AF-DF171C1B0BF6}"/>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What kind of lust is healthy and true? </a:t>
            </a:r>
          </a:p>
          <a:p>
            <a:r>
              <a:rPr lang="en-GB" dirty="0">
                <a:solidFill>
                  <a:schemeClr val="tx2"/>
                </a:solidFill>
              </a:rPr>
              <a:t>What kind of lust serves a purpose other than the self? </a:t>
            </a:r>
          </a:p>
          <a:p>
            <a:r>
              <a:rPr lang="en-GB" dirty="0">
                <a:solidFill>
                  <a:schemeClr val="tx2"/>
                </a:solidFill>
              </a:rPr>
              <a:t>What kind of lust can I truly trust? </a:t>
            </a:r>
          </a:p>
          <a:p>
            <a:r>
              <a:rPr lang="en-GB" dirty="0">
                <a:solidFill>
                  <a:schemeClr val="tx2"/>
                </a:solidFill>
              </a:rPr>
              <a:t>What can I lust for that will not let me down?</a:t>
            </a:r>
          </a:p>
          <a:p>
            <a:r>
              <a:rPr lang="en-GB" dirty="0">
                <a:solidFill>
                  <a:schemeClr val="tx2"/>
                </a:solidFill>
              </a:rPr>
              <a:t> What can I lust for that will provide me with what I am really in need of and looking for in the essence of my soul? </a:t>
            </a:r>
          </a:p>
          <a:p>
            <a:endParaRPr lang="en-US" dirty="0">
              <a:solidFill>
                <a:schemeClr val="tx2"/>
              </a:solidFill>
            </a:endParaRPr>
          </a:p>
        </p:txBody>
      </p:sp>
    </p:spTree>
    <p:extLst>
      <p:ext uri="{BB962C8B-B14F-4D97-AF65-F5344CB8AC3E}">
        <p14:creationId xmlns:p14="http://schemas.microsoft.com/office/powerpoint/2010/main" val="1226330933"/>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79BC-0395-2C49-8A03-091EAE7E9649}"/>
              </a:ext>
            </a:extLst>
          </p:cNvPr>
          <p:cNvSpPr>
            <a:spLocks noGrp="1"/>
          </p:cNvSpPr>
          <p:nvPr>
            <p:ph type="title"/>
          </p:nvPr>
        </p:nvSpPr>
        <p:spPr>
          <a:xfrm>
            <a:off x="643466" y="804334"/>
            <a:ext cx="3471333" cy="5249333"/>
          </a:xfrm>
        </p:spPr>
        <p:txBody>
          <a:bodyPr>
            <a:normAutofit/>
          </a:bodyPr>
          <a:lstStyle/>
          <a:p>
            <a:r>
              <a:rPr lang="en-GB" b="1">
                <a:solidFill>
                  <a:srgbClr val="FFFFFF"/>
                </a:solidFill>
              </a:rPr>
              <a:t>How my Lust can help me</a:t>
            </a:r>
            <a:endParaRPr lang="en-GB">
              <a:solidFill>
                <a:srgbClr val="FFFFFF"/>
              </a:solidFill>
            </a:endParaRPr>
          </a:p>
        </p:txBody>
      </p:sp>
      <p:sp>
        <p:nvSpPr>
          <p:cNvPr id="3" name="Content Placeholder 2">
            <a:extLst>
              <a:ext uri="{FF2B5EF4-FFF2-40B4-BE49-F238E27FC236}">
                <a16:creationId xmlns:a16="http://schemas.microsoft.com/office/drawing/2014/main" id="{09267BF1-F481-8844-9AC1-4905C4EF45D6}"/>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Am I ready to forgive all those who have hurt me with their lust in my past? </a:t>
            </a:r>
          </a:p>
          <a:p>
            <a:pPr marL="0" indent="0">
              <a:buNone/>
            </a:pPr>
            <a:endParaRPr lang="en-GB" dirty="0">
              <a:solidFill>
                <a:schemeClr val="tx2"/>
              </a:solidFill>
            </a:endParaRPr>
          </a:p>
          <a:p>
            <a:r>
              <a:rPr lang="en-GB" dirty="0">
                <a:solidFill>
                  <a:schemeClr val="tx2"/>
                </a:solidFill>
              </a:rPr>
              <a:t>Am I ready to let go any resentment or anger?</a:t>
            </a:r>
          </a:p>
          <a:p>
            <a:pPr marL="0" indent="0">
              <a:buNone/>
            </a:pPr>
            <a:endParaRPr lang="en-GB" dirty="0">
              <a:solidFill>
                <a:schemeClr val="tx2"/>
              </a:solidFill>
            </a:endParaRPr>
          </a:p>
          <a:p>
            <a:r>
              <a:rPr lang="en-GB" dirty="0">
                <a:solidFill>
                  <a:schemeClr val="tx2"/>
                </a:solidFill>
              </a:rPr>
              <a:t>Am I ready to not allow that anger within me towards others for the loss I have suffered due to the lust of others, not to control the way I choose to live my life? If not- why?</a:t>
            </a:r>
          </a:p>
          <a:p>
            <a:endParaRPr lang="en-US" dirty="0">
              <a:solidFill>
                <a:schemeClr val="tx2"/>
              </a:solidFill>
            </a:endParaRPr>
          </a:p>
        </p:txBody>
      </p:sp>
    </p:spTree>
    <p:extLst>
      <p:ext uri="{BB962C8B-B14F-4D97-AF65-F5344CB8AC3E}">
        <p14:creationId xmlns:p14="http://schemas.microsoft.com/office/powerpoint/2010/main" val="423435451"/>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3515-5CDD-0142-816C-2D17C1F8BA36}"/>
              </a:ext>
            </a:extLst>
          </p:cNvPr>
          <p:cNvSpPr>
            <a:spLocks noGrp="1"/>
          </p:cNvSpPr>
          <p:nvPr>
            <p:ph type="title"/>
          </p:nvPr>
        </p:nvSpPr>
        <p:spPr>
          <a:xfrm>
            <a:off x="643466" y="804334"/>
            <a:ext cx="3471333" cy="5249333"/>
          </a:xfrm>
        </p:spPr>
        <p:txBody>
          <a:bodyPr>
            <a:normAutofit/>
          </a:bodyPr>
          <a:lstStyle/>
          <a:p>
            <a:r>
              <a:rPr lang="en-GB" b="1">
                <a:solidFill>
                  <a:srgbClr val="FFFFFF"/>
                </a:solidFill>
              </a:rPr>
              <a:t>How my Lust can help me</a:t>
            </a:r>
            <a:endParaRPr lang="en-US">
              <a:solidFill>
                <a:srgbClr val="FFFFFF"/>
              </a:solidFill>
            </a:endParaRPr>
          </a:p>
        </p:txBody>
      </p:sp>
      <p:sp>
        <p:nvSpPr>
          <p:cNvPr id="3" name="Content Placeholder 2">
            <a:extLst>
              <a:ext uri="{FF2B5EF4-FFF2-40B4-BE49-F238E27FC236}">
                <a16:creationId xmlns:a16="http://schemas.microsoft.com/office/drawing/2014/main" id="{D196A289-00E0-9D46-B9FB-00150C372D06}"/>
              </a:ext>
            </a:extLst>
          </p:cNvPr>
          <p:cNvSpPr>
            <a:spLocks noGrp="1"/>
          </p:cNvSpPr>
          <p:nvPr>
            <p:ph idx="1"/>
          </p:nvPr>
        </p:nvSpPr>
        <p:spPr>
          <a:xfrm>
            <a:off x="5234722" y="804334"/>
            <a:ext cx="6271477" cy="5249333"/>
          </a:xfrm>
        </p:spPr>
        <p:txBody>
          <a:bodyPr anchor="ctr">
            <a:normAutofit/>
          </a:bodyPr>
          <a:lstStyle/>
          <a:p>
            <a:r>
              <a:rPr lang="en-GB">
                <a:solidFill>
                  <a:schemeClr val="tx2"/>
                </a:solidFill>
              </a:rPr>
              <a:t>Am I ready to accept that I too can be forgiven for all my past behaviour that has resulted in causing pain, loss and suffering to both myself and others? – if not- why?</a:t>
            </a:r>
          </a:p>
          <a:p>
            <a:endParaRPr lang="en-US">
              <a:solidFill>
                <a:schemeClr val="tx2"/>
              </a:solidFill>
            </a:endParaRPr>
          </a:p>
        </p:txBody>
      </p:sp>
    </p:spTree>
    <p:extLst>
      <p:ext uri="{BB962C8B-B14F-4D97-AF65-F5344CB8AC3E}">
        <p14:creationId xmlns:p14="http://schemas.microsoft.com/office/powerpoint/2010/main" val="142618974"/>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3DB6-0E6C-164E-8A0A-2D88EDE10E48}"/>
              </a:ext>
            </a:extLst>
          </p:cNvPr>
          <p:cNvSpPr>
            <a:spLocks noGrp="1"/>
          </p:cNvSpPr>
          <p:nvPr>
            <p:ph type="title"/>
          </p:nvPr>
        </p:nvSpPr>
        <p:spPr>
          <a:xfrm>
            <a:off x="643466" y="804334"/>
            <a:ext cx="3471333" cy="5249333"/>
          </a:xfrm>
        </p:spPr>
        <p:txBody>
          <a:bodyPr>
            <a:normAutofit/>
          </a:bodyPr>
          <a:lstStyle/>
          <a:p>
            <a:r>
              <a:rPr lang="en-GB" b="1">
                <a:solidFill>
                  <a:srgbClr val="FFFFFF"/>
                </a:solidFill>
              </a:rPr>
              <a:t>How my Lust can help me</a:t>
            </a:r>
            <a:endParaRPr lang="en-US">
              <a:solidFill>
                <a:srgbClr val="FFFFFF"/>
              </a:solidFill>
            </a:endParaRPr>
          </a:p>
        </p:txBody>
      </p:sp>
      <p:sp>
        <p:nvSpPr>
          <p:cNvPr id="3" name="Content Placeholder 2">
            <a:extLst>
              <a:ext uri="{FF2B5EF4-FFF2-40B4-BE49-F238E27FC236}">
                <a16:creationId xmlns:a16="http://schemas.microsoft.com/office/drawing/2014/main" id="{6B07A2BC-2A58-1742-B138-E98B98746726}"/>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How likely is it that I can have control to change the emotions thoughts speech and behaviour of others? </a:t>
            </a:r>
          </a:p>
          <a:p>
            <a:endParaRPr lang="en-GB" dirty="0">
              <a:solidFill>
                <a:schemeClr val="tx2"/>
              </a:solidFill>
            </a:endParaRPr>
          </a:p>
          <a:p>
            <a:r>
              <a:rPr lang="en-GB" dirty="0">
                <a:solidFill>
                  <a:schemeClr val="tx2"/>
                </a:solidFill>
              </a:rPr>
              <a:t>Is it more possible to control the lust of others, or to control the lust of myself?</a:t>
            </a:r>
          </a:p>
          <a:p>
            <a:endParaRPr lang="en-US" dirty="0">
              <a:solidFill>
                <a:schemeClr val="tx2"/>
              </a:solidFill>
            </a:endParaRPr>
          </a:p>
        </p:txBody>
      </p:sp>
    </p:spTree>
    <p:extLst>
      <p:ext uri="{BB962C8B-B14F-4D97-AF65-F5344CB8AC3E}">
        <p14:creationId xmlns:p14="http://schemas.microsoft.com/office/powerpoint/2010/main" val="3973050023"/>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1B36E-0D38-5443-A5FF-BB79CF940BF1}"/>
              </a:ext>
            </a:extLst>
          </p:cNvPr>
          <p:cNvSpPr>
            <a:spLocks noGrp="1"/>
          </p:cNvSpPr>
          <p:nvPr>
            <p:ph type="title"/>
          </p:nvPr>
        </p:nvSpPr>
        <p:spPr>
          <a:xfrm>
            <a:off x="643466" y="804334"/>
            <a:ext cx="3471333" cy="5249333"/>
          </a:xfrm>
        </p:spPr>
        <p:txBody>
          <a:bodyPr>
            <a:normAutofit/>
          </a:bodyPr>
          <a:lstStyle/>
          <a:p>
            <a:r>
              <a:rPr lang="en-GB" b="1">
                <a:solidFill>
                  <a:srgbClr val="FFFFFF"/>
                </a:solidFill>
              </a:rPr>
              <a:t>How my Lust can help me</a:t>
            </a:r>
            <a:endParaRPr lang="en-US">
              <a:solidFill>
                <a:srgbClr val="FFFFFF"/>
              </a:solidFill>
            </a:endParaRPr>
          </a:p>
        </p:txBody>
      </p:sp>
      <p:sp>
        <p:nvSpPr>
          <p:cNvPr id="3" name="Content Placeholder 2">
            <a:extLst>
              <a:ext uri="{FF2B5EF4-FFF2-40B4-BE49-F238E27FC236}">
                <a16:creationId xmlns:a16="http://schemas.microsoft.com/office/drawing/2014/main" id="{DB11EB12-DB47-6544-A853-248BA0811200}"/>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How do I choose to use my free-will? Am I able to reflect and learn from the effects of my lust on myself and others, and surrender to a cause Higher than myself?</a:t>
            </a:r>
          </a:p>
          <a:p>
            <a:endParaRPr lang="en-GB" dirty="0">
              <a:solidFill>
                <a:schemeClr val="tx2"/>
              </a:solidFill>
            </a:endParaRPr>
          </a:p>
          <a:p>
            <a:r>
              <a:rPr lang="en-GB" dirty="0">
                <a:solidFill>
                  <a:schemeClr val="tx2"/>
                </a:solidFill>
              </a:rPr>
              <a:t> Am I willing to serve a Higher purpose of ‘True Love’ over a temporary enjoyment which comes from serving my desire?</a:t>
            </a:r>
          </a:p>
          <a:p>
            <a:endParaRPr lang="en-US" dirty="0">
              <a:solidFill>
                <a:schemeClr val="tx2"/>
              </a:solidFill>
            </a:endParaRPr>
          </a:p>
        </p:txBody>
      </p:sp>
    </p:spTree>
    <p:extLst>
      <p:ext uri="{BB962C8B-B14F-4D97-AF65-F5344CB8AC3E}">
        <p14:creationId xmlns:p14="http://schemas.microsoft.com/office/powerpoint/2010/main" val="4149271118"/>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C1BB9-7911-BE4B-8E7E-2E63C297CF17}"/>
              </a:ext>
            </a:extLst>
          </p:cNvPr>
          <p:cNvSpPr>
            <a:spLocks noGrp="1"/>
          </p:cNvSpPr>
          <p:nvPr>
            <p:ph type="title"/>
          </p:nvPr>
        </p:nvSpPr>
        <p:spPr>
          <a:xfrm>
            <a:off x="643466" y="804334"/>
            <a:ext cx="3471333" cy="5249333"/>
          </a:xfrm>
        </p:spPr>
        <p:txBody>
          <a:bodyPr>
            <a:normAutofit/>
          </a:bodyPr>
          <a:lstStyle/>
          <a:p>
            <a:r>
              <a:rPr lang="en-GB" b="1">
                <a:solidFill>
                  <a:srgbClr val="FFFFFF"/>
                </a:solidFill>
              </a:rPr>
              <a:t>How my Lust can help me</a:t>
            </a:r>
            <a:endParaRPr lang="en-US">
              <a:solidFill>
                <a:srgbClr val="FFFFFF"/>
              </a:solidFill>
            </a:endParaRPr>
          </a:p>
        </p:txBody>
      </p:sp>
      <p:sp>
        <p:nvSpPr>
          <p:cNvPr id="3" name="Content Placeholder 2">
            <a:extLst>
              <a:ext uri="{FF2B5EF4-FFF2-40B4-BE49-F238E27FC236}">
                <a16:creationId xmlns:a16="http://schemas.microsoft.com/office/drawing/2014/main" id="{D4252357-EF64-E342-8F9B-5B51B0D947D4}"/>
              </a:ext>
            </a:extLst>
          </p:cNvPr>
          <p:cNvSpPr>
            <a:spLocks noGrp="1"/>
          </p:cNvSpPr>
          <p:nvPr>
            <p:ph idx="1"/>
          </p:nvPr>
        </p:nvSpPr>
        <p:spPr>
          <a:xfrm>
            <a:off x="5234722" y="804334"/>
            <a:ext cx="6271477" cy="5249333"/>
          </a:xfrm>
        </p:spPr>
        <p:txBody>
          <a:bodyPr anchor="ctr">
            <a:normAutofit fontScale="92500"/>
          </a:bodyPr>
          <a:lstStyle/>
          <a:p>
            <a:r>
              <a:rPr lang="en-GB" dirty="0">
                <a:solidFill>
                  <a:schemeClr val="tx2"/>
                </a:solidFill>
              </a:rPr>
              <a:t>Am I able to sacrifice my own desire to consume by serving myself, as a gift to a Higher Cause to help transform into an everlasting love which serves a Higher purpose?</a:t>
            </a:r>
          </a:p>
          <a:p>
            <a:pPr marL="0" indent="0">
              <a:buNone/>
            </a:pPr>
            <a:endParaRPr lang="en-GB" dirty="0">
              <a:solidFill>
                <a:schemeClr val="tx2"/>
              </a:solidFill>
            </a:endParaRPr>
          </a:p>
          <a:p>
            <a:r>
              <a:rPr lang="en-GB" dirty="0">
                <a:solidFill>
                  <a:schemeClr val="tx2"/>
                </a:solidFill>
              </a:rPr>
              <a:t>How does it make me feel to be of service to those I love? Does it make me feel deprived of my enjoyment of this worldly life? </a:t>
            </a:r>
          </a:p>
          <a:p>
            <a:pPr marL="0" indent="0">
              <a:buNone/>
            </a:pPr>
            <a:endParaRPr lang="en-GB" dirty="0">
              <a:solidFill>
                <a:schemeClr val="tx2"/>
              </a:solidFill>
            </a:endParaRPr>
          </a:p>
          <a:p>
            <a:r>
              <a:rPr lang="en-GB" dirty="0">
                <a:solidFill>
                  <a:schemeClr val="tx2"/>
                </a:solidFill>
              </a:rPr>
              <a:t>Does it give me peace to serve others? Do I give more value to the emotion of brief joy or everlasting inner peace? </a:t>
            </a:r>
          </a:p>
          <a:p>
            <a:pPr marL="0" indent="0">
              <a:buNone/>
            </a:pPr>
            <a:endParaRPr lang="en-GB" dirty="0">
              <a:solidFill>
                <a:schemeClr val="tx2"/>
              </a:solidFill>
            </a:endParaRPr>
          </a:p>
          <a:p>
            <a:r>
              <a:rPr lang="en-GB" dirty="0">
                <a:solidFill>
                  <a:schemeClr val="tx2"/>
                </a:solidFill>
              </a:rPr>
              <a:t>Am I prepared to sacrifice my lust in order to serve that which I love? </a:t>
            </a:r>
          </a:p>
          <a:p>
            <a:endParaRPr lang="en-GB" dirty="0">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3037267679"/>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6AAB-A7F8-814A-82FF-52A033004414}"/>
              </a:ext>
            </a:extLst>
          </p:cNvPr>
          <p:cNvSpPr>
            <a:spLocks noGrp="1"/>
          </p:cNvSpPr>
          <p:nvPr>
            <p:ph type="title"/>
          </p:nvPr>
        </p:nvSpPr>
        <p:spPr>
          <a:xfrm>
            <a:off x="643466" y="804334"/>
            <a:ext cx="3471333" cy="5249333"/>
          </a:xfrm>
        </p:spPr>
        <p:txBody>
          <a:bodyPr>
            <a:normAutofit/>
          </a:bodyPr>
          <a:lstStyle/>
          <a:p>
            <a:r>
              <a:rPr lang="en-GB" b="1">
                <a:solidFill>
                  <a:srgbClr val="FFFFFF"/>
                </a:solidFill>
              </a:rPr>
              <a:t>How my Lust can help me</a:t>
            </a:r>
            <a:endParaRPr lang="en-US">
              <a:solidFill>
                <a:srgbClr val="FFFFFF"/>
              </a:solidFill>
            </a:endParaRPr>
          </a:p>
        </p:txBody>
      </p:sp>
      <p:sp>
        <p:nvSpPr>
          <p:cNvPr id="3" name="Content Placeholder 2">
            <a:extLst>
              <a:ext uri="{FF2B5EF4-FFF2-40B4-BE49-F238E27FC236}">
                <a16:creationId xmlns:a16="http://schemas.microsoft.com/office/drawing/2014/main" id="{3A2ABCBE-A064-1342-B33F-DFBF4CE76B09}"/>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Am I willing to transform my selfish lust into a selfless loving kindness, gratitude, compassion and inner Peace?- If so- what would help me achieve this? </a:t>
            </a:r>
          </a:p>
          <a:p>
            <a:endParaRPr lang="en-GB" dirty="0">
              <a:solidFill>
                <a:schemeClr val="tx2"/>
              </a:solidFill>
            </a:endParaRPr>
          </a:p>
          <a:p>
            <a:r>
              <a:rPr lang="en-GB" dirty="0">
                <a:solidFill>
                  <a:schemeClr val="tx2"/>
                </a:solidFill>
              </a:rPr>
              <a:t>Do I expect it will happen overnight? </a:t>
            </a:r>
          </a:p>
          <a:p>
            <a:endParaRPr lang="en-GB" dirty="0">
              <a:solidFill>
                <a:schemeClr val="tx2"/>
              </a:solidFill>
            </a:endParaRPr>
          </a:p>
          <a:p>
            <a:r>
              <a:rPr lang="en-GB" dirty="0">
                <a:solidFill>
                  <a:schemeClr val="tx2"/>
                </a:solidFill>
              </a:rPr>
              <a:t>What qualities of my character must I work on to enable me to achieve this? </a:t>
            </a:r>
          </a:p>
          <a:p>
            <a:endParaRPr lang="en-US" dirty="0">
              <a:solidFill>
                <a:schemeClr val="tx2"/>
              </a:solidFill>
            </a:endParaRPr>
          </a:p>
        </p:txBody>
      </p:sp>
    </p:spTree>
    <p:extLst>
      <p:ext uri="{BB962C8B-B14F-4D97-AF65-F5344CB8AC3E}">
        <p14:creationId xmlns:p14="http://schemas.microsoft.com/office/powerpoint/2010/main" val="3138368191"/>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C990-A2AF-014E-9709-63315562FE73}"/>
              </a:ext>
            </a:extLst>
          </p:cNvPr>
          <p:cNvSpPr>
            <a:spLocks noGrp="1"/>
          </p:cNvSpPr>
          <p:nvPr>
            <p:ph type="title"/>
          </p:nvPr>
        </p:nvSpPr>
        <p:spPr>
          <a:xfrm>
            <a:off x="4090507" y="764372"/>
            <a:ext cx="7434070" cy="1432289"/>
          </a:xfrm>
        </p:spPr>
        <p:txBody>
          <a:bodyPr>
            <a:normAutofit/>
          </a:bodyPr>
          <a:lstStyle/>
          <a:p>
            <a:r>
              <a:rPr lang="en-GB" b="1" dirty="0"/>
              <a:t>Transforming harmful Lust into a healthy Lust</a:t>
            </a:r>
            <a:endParaRPr lang="en-GB" dirty="0"/>
          </a:p>
        </p:txBody>
      </p:sp>
      <p:sp>
        <p:nvSpPr>
          <p:cNvPr id="3" name="Content Placeholder 2">
            <a:extLst>
              <a:ext uri="{FF2B5EF4-FFF2-40B4-BE49-F238E27FC236}">
                <a16:creationId xmlns:a16="http://schemas.microsoft.com/office/drawing/2014/main" id="{9CA70398-DB19-F14B-89DB-513EFC75C9F8}"/>
              </a:ext>
            </a:extLst>
          </p:cNvPr>
          <p:cNvSpPr>
            <a:spLocks noGrp="1"/>
          </p:cNvSpPr>
          <p:nvPr>
            <p:ph idx="1"/>
          </p:nvPr>
        </p:nvSpPr>
        <p:spPr>
          <a:xfrm>
            <a:off x="4090507" y="2628900"/>
            <a:ext cx="7454077" cy="3589785"/>
          </a:xfrm>
        </p:spPr>
        <p:txBody>
          <a:bodyPr>
            <a:normAutofit fontScale="92500" lnSpcReduction="20000"/>
          </a:bodyPr>
          <a:lstStyle/>
          <a:p>
            <a:r>
              <a:rPr lang="en-US" sz="2000" dirty="0"/>
              <a:t>Am I able to redirect my lust from that which is forbidden or harmful to me or others, into a desire or lust for something that is ‘good’ for me and others? </a:t>
            </a:r>
          </a:p>
          <a:p>
            <a:endParaRPr lang="en-US" sz="2000" dirty="0"/>
          </a:p>
          <a:p>
            <a:r>
              <a:rPr lang="en-US" sz="2000" dirty="0"/>
              <a:t>What are my thoughts and feelings about marriage?</a:t>
            </a:r>
          </a:p>
          <a:p>
            <a:pPr marL="0" indent="0">
              <a:buNone/>
            </a:pPr>
            <a:endParaRPr lang="en-US" sz="2000" dirty="0"/>
          </a:p>
          <a:p>
            <a:r>
              <a:rPr lang="en-US" sz="2000" dirty="0"/>
              <a:t>Do I believe it is healthy for a man and wife to feel ‘attracted’ to one another? Do I feel attracted to my wife or husband?</a:t>
            </a:r>
          </a:p>
          <a:p>
            <a:pPr marL="0" indent="0">
              <a:buNone/>
            </a:pPr>
            <a:endParaRPr lang="en-US" sz="2000" dirty="0"/>
          </a:p>
          <a:p>
            <a:r>
              <a:rPr lang="en-US" sz="2000" dirty="0"/>
              <a:t>What can help me feel more attracted to my wife or husband?</a:t>
            </a:r>
          </a:p>
        </p:txBody>
      </p:sp>
    </p:spTree>
    <p:extLst>
      <p:ext uri="{BB962C8B-B14F-4D97-AF65-F5344CB8AC3E}">
        <p14:creationId xmlns:p14="http://schemas.microsoft.com/office/powerpoint/2010/main" val="3797977533"/>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064F-3960-824A-9612-A233F7A1A72A}"/>
              </a:ext>
            </a:extLst>
          </p:cNvPr>
          <p:cNvSpPr>
            <a:spLocks noGrp="1"/>
          </p:cNvSpPr>
          <p:nvPr>
            <p:ph type="title"/>
          </p:nvPr>
        </p:nvSpPr>
        <p:spPr>
          <a:xfrm>
            <a:off x="4090507" y="764372"/>
            <a:ext cx="7434070" cy="1432289"/>
          </a:xfrm>
        </p:spPr>
        <p:txBody>
          <a:bodyPr>
            <a:normAutofit/>
          </a:bodyPr>
          <a:lstStyle/>
          <a:p>
            <a:r>
              <a:rPr lang="en-GB" b="1" dirty="0"/>
              <a:t>Transforming harmful Lust into a healthy Lust</a:t>
            </a:r>
            <a:endParaRPr lang="en-US" dirty="0"/>
          </a:p>
        </p:txBody>
      </p:sp>
      <p:sp>
        <p:nvSpPr>
          <p:cNvPr id="3" name="Content Placeholder 2">
            <a:extLst>
              <a:ext uri="{FF2B5EF4-FFF2-40B4-BE49-F238E27FC236}">
                <a16:creationId xmlns:a16="http://schemas.microsoft.com/office/drawing/2014/main" id="{1EBB3BBD-24A3-AD4D-9171-54A16895A87E}"/>
              </a:ext>
            </a:extLst>
          </p:cNvPr>
          <p:cNvSpPr>
            <a:spLocks noGrp="1"/>
          </p:cNvSpPr>
          <p:nvPr>
            <p:ph idx="1"/>
          </p:nvPr>
        </p:nvSpPr>
        <p:spPr>
          <a:xfrm>
            <a:off x="4090507" y="2628900"/>
            <a:ext cx="7454077" cy="3589785"/>
          </a:xfrm>
        </p:spPr>
        <p:txBody>
          <a:bodyPr>
            <a:normAutofit/>
          </a:bodyPr>
          <a:lstStyle/>
          <a:p>
            <a:pPr marL="0" indent="0">
              <a:buNone/>
            </a:pPr>
            <a:r>
              <a:rPr lang="en-US" sz="2000" dirty="0"/>
              <a:t>Have I tried to talk to my wife or husband about our feelings of attraction and desire for one another? </a:t>
            </a:r>
          </a:p>
          <a:p>
            <a:pPr marL="0" indent="0">
              <a:buNone/>
            </a:pPr>
            <a:endParaRPr lang="en-US" sz="2000" dirty="0"/>
          </a:p>
          <a:p>
            <a:pPr marL="0" indent="0">
              <a:buNone/>
            </a:pPr>
            <a:r>
              <a:rPr lang="en-US" sz="2000" dirty="0"/>
              <a:t>Do I ‘listen to’ my partner about what can make me more ‘desirable’ to her or him? Am I willing to compromise myself for my partner? </a:t>
            </a:r>
          </a:p>
          <a:p>
            <a:pPr marL="0" indent="0">
              <a:buNone/>
            </a:pPr>
            <a:endParaRPr lang="en-US" sz="2000" dirty="0"/>
          </a:p>
          <a:p>
            <a:pPr marL="0" indent="0">
              <a:buNone/>
            </a:pPr>
            <a:r>
              <a:rPr lang="en-US" sz="2000" dirty="0"/>
              <a:t>Do I feel ‘listened to’ by my partner about what makes me feel more desire for him or her? Is my partner willing to compromise herself or himself for me?</a:t>
            </a:r>
          </a:p>
        </p:txBody>
      </p:sp>
    </p:spTree>
    <p:extLst>
      <p:ext uri="{BB962C8B-B14F-4D97-AF65-F5344CB8AC3E}">
        <p14:creationId xmlns:p14="http://schemas.microsoft.com/office/powerpoint/2010/main" val="141683746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788ED-CB88-3647-98E5-21E8BC81FC80}"/>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9836A8D7-78AB-5344-B918-844601AB91D8}"/>
              </a:ext>
            </a:extLst>
          </p:cNvPr>
          <p:cNvSpPr>
            <a:spLocks noGrp="1"/>
          </p:cNvSpPr>
          <p:nvPr>
            <p:ph idx="1"/>
          </p:nvPr>
        </p:nvSpPr>
        <p:spPr/>
        <p:txBody>
          <a:bodyPr/>
          <a:lstStyle/>
          <a:p>
            <a:pPr marL="0" indent="0">
              <a:buNone/>
            </a:pPr>
            <a:endParaRPr lang="en-GB" dirty="0"/>
          </a:p>
          <a:p>
            <a:r>
              <a:rPr lang="en-GB" dirty="0"/>
              <a:t>Do I love myself? -if not- why not? </a:t>
            </a:r>
          </a:p>
          <a:p>
            <a:pPr marL="0" indent="0">
              <a:buNone/>
            </a:pPr>
            <a:endParaRPr lang="en-GB" dirty="0"/>
          </a:p>
          <a:p>
            <a:r>
              <a:rPr lang="en-GB" dirty="0"/>
              <a:t>Do I love myself more than I love anyone else in this world? </a:t>
            </a:r>
          </a:p>
          <a:p>
            <a:pPr marL="0" indent="0">
              <a:buNone/>
            </a:pPr>
            <a:endParaRPr lang="en-GB" dirty="0"/>
          </a:p>
          <a:p>
            <a:r>
              <a:rPr lang="en-GB" dirty="0"/>
              <a:t>Who do I love more than I love myself and why? </a:t>
            </a:r>
          </a:p>
          <a:p>
            <a:endParaRPr lang="en-US" dirty="0"/>
          </a:p>
        </p:txBody>
      </p:sp>
    </p:spTree>
    <p:extLst>
      <p:ext uri="{BB962C8B-B14F-4D97-AF65-F5344CB8AC3E}">
        <p14:creationId xmlns:p14="http://schemas.microsoft.com/office/powerpoint/2010/main" val="24765333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3C7C-1659-1D42-B34A-B7825CE3AC50}"/>
              </a:ext>
            </a:extLst>
          </p:cNvPr>
          <p:cNvSpPr>
            <a:spLocks noGrp="1"/>
          </p:cNvSpPr>
          <p:nvPr>
            <p:ph type="title"/>
          </p:nvPr>
        </p:nvSpPr>
        <p:spPr>
          <a:xfrm>
            <a:off x="4090507" y="764372"/>
            <a:ext cx="7434070" cy="1432289"/>
          </a:xfrm>
        </p:spPr>
        <p:txBody>
          <a:bodyPr>
            <a:normAutofit/>
          </a:bodyPr>
          <a:lstStyle/>
          <a:p>
            <a:r>
              <a:rPr lang="en-GB" b="1" dirty="0"/>
              <a:t>Transforming harmful Lust into a healthy Love</a:t>
            </a:r>
            <a:endParaRPr lang="en-US" dirty="0"/>
          </a:p>
        </p:txBody>
      </p:sp>
      <p:sp>
        <p:nvSpPr>
          <p:cNvPr id="3" name="Content Placeholder 2">
            <a:extLst>
              <a:ext uri="{FF2B5EF4-FFF2-40B4-BE49-F238E27FC236}">
                <a16:creationId xmlns:a16="http://schemas.microsoft.com/office/drawing/2014/main" id="{51091BA5-868E-D74C-AD5A-5594CB2BF92C}"/>
              </a:ext>
            </a:extLst>
          </p:cNvPr>
          <p:cNvSpPr>
            <a:spLocks noGrp="1"/>
          </p:cNvSpPr>
          <p:nvPr>
            <p:ph idx="1"/>
          </p:nvPr>
        </p:nvSpPr>
        <p:spPr>
          <a:xfrm>
            <a:off x="4090507" y="2628900"/>
            <a:ext cx="7454077" cy="3589785"/>
          </a:xfrm>
        </p:spPr>
        <p:txBody>
          <a:bodyPr>
            <a:normAutofit lnSpcReduction="10000"/>
          </a:bodyPr>
          <a:lstStyle/>
          <a:p>
            <a:r>
              <a:rPr lang="en-US" sz="2000" dirty="0"/>
              <a:t>How can myself and my partner compromise ourselves in a way that does not affect our individual identity of who we are and who we want to become? </a:t>
            </a:r>
          </a:p>
          <a:p>
            <a:endParaRPr lang="en-US" sz="2000" dirty="0"/>
          </a:p>
          <a:p>
            <a:r>
              <a:rPr lang="en-US" sz="2000" dirty="0"/>
              <a:t>How can myself and my partner compromise ourselves in a way that does not have a negative influence on our personal relationship with our Creator?</a:t>
            </a:r>
          </a:p>
          <a:p>
            <a:endParaRPr lang="en-US" sz="2000" dirty="0"/>
          </a:p>
          <a:p>
            <a:r>
              <a:rPr lang="en-US" sz="2000" dirty="0"/>
              <a:t>How can myself and my partner compromise ourselves in a way that does not mean that we worship one another more than we worship our Creator?</a:t>
            </a:r>
          </a:p>
          <a:p>
            <a:pPr marL="0" indent="0">
              <a:buNone/>
            </a:pPr>
            <a:endParaRPr lang="en-US" sz="2000" dirty="0"/>
          </a:p>
        </p:txBody>
      </p:sp>
    </p:spTree>
    <p:extLst>
      <p:ext uri="{BB962C8B-B14F-4D97-AF65-F5344CB8AC3E}">
        <p14:creationId xmlns:p14="http://schemas.microsoft.com/office/powerpoint/2010/main" val="3270414664"/>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C789-6BFC-8A42-94E8-6A8AF4EAB74C}"/>
              </a:ext>
            </a:extLst>
          </p:cNvPr>
          <p:cNvSpPr>
            <a:spLocks noGrp="1"/>
          </p:cNvSpPr>
          <p:nvPr>
            <p:ph type="title"/>
          </p:nvPr>
        </p:nvSpPr>
        <p:spPr>
          <a:xfrm>
            <a:off x="4090507" y="764372"/>
            <a:ext cx="7434070" cy="1432289"/>
          </a:xfrm>
        </p:spPr>
        <p:txBody>
          <a:bodyPr>
            <a:normAutofit/>
          </a:bodyPr>
          <a:lstStyle/>
          <a:p>
            <a:r>
              <a:rPr lang="en-GB" b="1" dirty="0"/>
              <a:t>Transforming harmful Lust into a healthy Love</a:t>
            </a:r>
            <a:endParaRPr lang="en-US" dirty="0"/>
          </a:p>
        </p:txBody>
      </p:sp>
      <p:sp>
        <p:nvSpPr>
          <p:cNvPr id="3" name="Content Placeholder 2">
            <a:extLst>
              <a:ext uri="{FF2B5EF4-FFF2-40B4-BE49-F238E27FC236}">
                <a16:creationId xmlns:a16="http://schemas.microsoft.com/office/drawing/2014/main" id="{1126FB6F-2D7B-954D-8D36-06264A15FFE7}"/>
              </a:ext>
            </a:extLst>
          </p:cNvPr>
          <p:cNvSpPr>
            <a:spLocks noGrp="1"/>
          </p:cNvSpPr>
          <p:nvPr>
            <p:ph idx="1"/>
          </p:nvPr>
        </p:nvSpPr>
        <p:spPr>
          <a:xfrm>
            <a:off x="4090507" y="2628900"/>
            <a:ext cx="7454077" cy="3589785"/>
          </a:xfrm>
        </p:spPr>
        <p:txBody>
          <a:bodyPr>
            <a:normAutofit lnSpcReduction="10000"/>
          </a:bodyPr>
          <a:lstStyle/>
          <a:p>
            <a:r>
              <a:rPr lang="en-US" sz="2000" dirty="0"/>
              <a:t>How many are in my marriage? Do I consider the feelings of others in our relationship?</a:t>
            </a:r>
          </a:p>
          <a:p>
            <a:endParaRPr lang="en-US" sz="2000" dirty="0"/>
          </a:p>
          <a:p>
            <a:r>
              <a:rPr lang="en-US" sz="2000" dirty="0"/>
              <a:t>Do myself and my partner accept that God is a part of our marriage? If so- can we redirect our unhealthy lusts for that which causes us harm and no lasting happiness, into a desire to serve Him instead of ourselves or each other? </a:t>
            </a:r>
          </a:p>
          <a:p>
            <a:endParaRPr lang="en-US" sz="2000" dirty="0"/>
          </a:p>
          <a:p>
            <a:r>
              <a:rPr lang="en-US" sz="2000" dirty="0"/>
              <a:t>How would God want us to behave in our relationship to one another? What would Please God?</a:t>
            </a:r>
          </a:p>
        </p:txBody>
      </p:sp>
    </p:spTree>
    <p:extLst>
      <p:ext uri="{BB962C8B-B14F-4D97-AF65-F5344CB8AC3E}">
        <p14:creationId xmlns:p14="http://schemas.microsoft.com/office/powerpoint/2010/main" val="1590361929"/>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6D58-FBEC-1649-A09A-8445D4CE344A}"/>
              </a:ext>
            </a:extLst>
          </p:cNvPr>
          <p:cNvSpPr>
            <a:spLocks noGrp="1"/>
          </p:cNvSpPr>
          <p:nvPr>
            <p:ph type="title"/>
          </p:nvPr>
        </p:nvSpPr>
        <p:spPr>
          <a:xfrm>
            <a:off x="643466" y="804334"/>
            <a:ext cx="3471333" cy="5249333"/>
          </a:xfrm>
        </p:spPr>
        <p:txBody>
          <a:bodyPr>
            <a:normAutofit/>
          </a:bodyPr>
          <a:lstStyle/>
          <a:p>
            <a:r>
              <a:rPr lang="en-GB" sz="3100">
                <a:solidFill>
                  <a:srgbClr val="FFFFFF"/>
                </a:solidFill>
              </a:rPr>
              <a:t> </a:t>
            </a:r>
            <a:br>
              <a:rPr lang="en-GB" sz="3100">
                <a:solidFill>
                  <a:srgbClr val="FFFFFF"/>
                </a:solidFill>
              </a:rPr>
            </a:br>
            <a:r>
              <a:rPr lang="en-GB" sz="3100" b="1">
                <a:solidFill>
                  <a:srgbClr val="FFFFFF"/>
                </a:solidFill>
              </a:rPr>
              <a:t>Transforming selfish Lust into selfless Love</a:t>
            </a:r>
            <a:br>
              <a:rPr lang="en-GB" sz="3100">
                <a:solidFill>
                  <a:srgbClr val="FFFFFF"/>
                </a:solidFill>
              </a:rPr>
            </a:br>
            <a:endParaRPr lang="en-US" sz="3100">
              <a:solidFill>
                <a:srgbClr val="FFFFFF"/>
              </a:solidFill>
            </a:endParaRPr>
          </a:p>
        </p:txBody>
      </p:sp>
      <p:sp>
        <p:nvSpPr>
          <p:cNvPr id="3" name="Content Placeholder 2">
            <a:extLst>
              <a:ext uri="{FF2B5EF4-FFF2-40B4-BE49-F238E27FC236}">
                <a16:creationId xmlns:a16="http://schemas.microsoft.com/office/drawing/2014/main" id="{F6B20956-E59A-7D4A-B967-20BFEB4DC65D}"/>
              </a:ext>
            </a:extLst>
          </p:cNvPr>
          <p:cNvSpPr>
            <a:spLocks noGrp="1"/>
          </p:cNvSpPr>
          <p:nvPr>
            <p:ph idx="1"/>
          </p:nvPr>
        </p:nvSpPr>
        <p:spPr>
          <a:xfrm>
            <a:off x="5234722" y="804334"/>
            <a:ext cx="6271477" cy="5249333"/>
          </a:xfrm>
        </p:spPr>
        <p:txBody>
          <a:bodyPr anchor="ctr">
            <a:normAutofit/>
          </a:bodyPr>
          <a:lstStyle/>
          <a:p>
            <a:r>
              <a:rPr lang="en-GB">
                <a:solidFill>
                  <a:schemeClr val="tx2"/>
                </a:solidFill>
              </a:rPr>
              <a:t>Do I have the courage and humility to face my fears, confess own my weaknesses, take control of my selfish inclinations, gain wisdom from them and transform my Dark emotions into a Light that benefits humanity? Or am I afraid? </a:t>
            </a:r>
          </a:p>
          <a:p>
            <a:endParaRPr lang="en-US">
              <a:solidFill>
                <a:schemeClr val="tx2"/>
              </a:solidFill>
            </a:endParaRPr>
          </a:p>
        </p:txBody>
      </p:sp>
    </p:spTree>
    <p:extLst>
      <p:ext uri="{BB962C8B-B14F-4D97-AF65-F5344CB8AC3E}">
        <p14:creationId xmlns:p14="http://schemas.microsoft.com/office/powerpoint/2010/main" val="1948000947"/>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D1E2-4DCE-3B4D-8FE9-0A316DE1A6A8}"/>
              </a:ext>
            </a:extLst>
          </p:cNvPr>
          <p:cNvSpPr>
            <a:spLocks noGrp="1"/>
          </p:cNvSpPr>
          <p:nvPr>
            <p:ph type="title"/>
          </p:nvPr>
        </p:nvSpPr>
        <p:spPr>
          <a:xfrm>
            <a:off x="643466" y="804334"/>
            <a:ext cx="3471333" cy="5249333"/>
          </a:xfrm>
        </p:spPr>
        <p:txBody>
          <a:bodyPr>
            <a:normAutofit/>
          </a:bodyPr>
          <a:lstStyle/>
          <a:p>
            <a:r>
              <a:rPr lang="en-GB" sz="3100">
                <a:solidFill>
                  <a:srgbClr val="FFFFFF"/>
                </a:solidFill>
              </a:rPr>
              <a:t> </a:t>
            </a:r>
            <a:br>
              <a:rPr lang="en-GB" sz="3100">
                <a:solidFill>
                  <a:srgbClr val="FFFFFF"/>
                </a:solidFill>
              </a:rPr>
            </a:br>
            <a:r>
              <a:rPr lang="en-GB" sz="3100" b="1">
                <a:solidFill>
                  <a:srgbClr val="FFFFFF"/>
                </a:solidFill>
              </a:rPr>
              <a:t>Transforming selfish Lust into selfless Love</a:t>
            </a:r>
            <a:br>
              <a:rPr lang="en-GB" sz="3100">
                <a:solidFill>
                  <a:srgbClr val="FFFFFF"/>
                </a:solidFill>
              </a:rPr>
            </a:br>
            <a:endParaRPr lang="en-US" sz="3100">
              <a:solidFill>
                <a:srgbClr val="FFFFFF"/>
              </a:solidFill>
            </a:endParaRPr>
          </a:p>
        </p:txBody>
      </p:sp>
      <p:sp>
        <p:nvSpPr>
          <p:cNvPr id="3" name="Content Placeholder 2">
            <a:extLst>
              <a:ext uri="{FF2B5EF4-FFF2-40B4-BE49-F238E27FC236}">
                <a16:creationId xmlns:a16="http://schemas.microsoft.com/office/drawing/2014/main" id="{AD3867D7-5F17-3B4D-8366-509702C497B0}"/>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Am I afraid to take responsibility of my behaviour? </a:t>
            </a:r>
          </a:p>
          <a:p>
            <a:r>
              <a:rPr lang="en-GB" dirty="0">
                <a:solidFill>
                  <a:schemeClr val="tx2"/>
                </a:solidFill>
              </a:rPr>
              <a:t>What Am I afraid of?</a:t>
            </a:r>
          </a:p>
          <a:p>
            <a:r>
              <a:rPr lang="en-GB" dirty="0">
                <a:solidFill>
                  <a:schemeClr val="tx2"/>
                </a:solidFill>
              </a:rPr>
              <a:t> Am I afraid of failure? </a:t>
            </a:r>
          </a:p>
          <a:p>
            <a:r>
              <a:rPr lang="en-GB" dirty="0">
                <a:solidFill>
                  <a:schemeClr val="tx2"/>
                </a:solidFill>
              </a:rPr>
              <a:t>Am I afraid that others may not ‘desire’ me anymore? </a:t>
            </a:r>
          </a:p>
          <a:p>
            <a:r>
              <a:rPr lang="en-GB" dirty="0">
                <a:solidFill>
                  <a:schemeClr val="tx2"/>
                </a:solidFill>
              </a:rPr>
              <a:t>Am I afraid of experiencing negative emotions during my journey? </a:t>
            </a:r>
          </a:p>
          <a:p>
            <a:r>
              <a:rPr lang="en-GB" dirty="0">
                <a:solidFill>
                  <a:schemeClr val="tx2"/>
                </a:solidFill>
              </a:rPr>
              <a:t>What can help me to have more courage? </a:t>
            </a:r>
          </a:p>
          <a:p>
            <a:r>
              <a:rPr lang="en-GB" dirty="0">
                <a:solidFill>
                  <a:schemeClr val="tx2"/>
                </a:solidFill>
              </a:rPr>
              <a:t>Do I believe in a Higher Being that can help me? </a:t>
            </a:r>
          </a:p>
          <a:p>
            <a:endParaRPr lang="en-US" dirty="0">
              <a:solidFill>
                <a:schemeClr val="tx2"/>
              </a:solidFill>
            </a:endParaRPr>
          </a:p>
        </p:txBody>
      </p:sp>
    </p:spTree>
    <p:extLst>
      <p:ext uri="{BB962C8B-B14F-4D97-AF65-F5344CB8AC3E}">
        <p14:creationId xmlns:p14="http://schemas.microsoft.com/office/powerpoint/2010/main" val="1487297926"/>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B858-30E7-454D-9539-DF93EE4B9F36}"/>
              </a:ext>
            </a:extLst>
          </p:cNvPr>
          <p:cNvSpPr>
            <a:spLocks noGrp="1"/>
          </p:cNvSpPr>
          <p:nvPr>
            <p:ph type="title"/>
          </p:nvPr>
        </p:nvSpPr>
        <p:spPr>
          <a:xfrm>
            <a:off x="643466" y="804334"/>
            <a:ext cx="3471333" cy="5249333"/>
          </a:xfrm>
        </p:spPr>
        <p:txBody>
          <a:bodyPr>
            <a:normAutofit/>
          </a:bodyPr>
          <a:lstStyle/>
          <a:p>
            <a:r>
              <a:rPr lang="en-GB" sz="3100">
                <a:solidFill>
                  <a:srgbClr val="FFFFFF"/>
                </a:solidFill>
              </a:rPr>
              <a:t> </a:t>
            </a:r>
            <a:br>
              <a:rPr lang="en-GB" sz="3100">
                <a:solidFill>
                  <a:srgbClr val="FFFFFF"/>
                </a:solidFill>
              </a:rPr>
            </a:br>
            <a:r>
              <a:rPr lang="en-GB" sz="3100" b="1">
                <a:solidFill>
                  <a:srgbClr val="FFFFFF"/>
                </a:solidFill>
              </a:rPr>
              <a:t>Transforming selfish Lust into selfless Love</a:t>
            </a:r>
            <a:br>
              <a:rPr lang="en-GB" sz="3100">
                <a:solidFill>
                  <a:srgbClr val="FFFFFF"/>
                </a:solidFill>
              </a:rPr>
            </a:br>
            <a:endParaRPr lang="en-US" sz="3100">
              <a:solidFill>
                <a:srgbClr val="FFFFFF"/>
              </a:solidFill>
            </a:endParaRPr>
          </a:p>
        </p:txBody>
      </p:sp>
      <p:sp>
        <p:nvSpPr>
          <p:cNvPr id="3" name="Content Placeholder 2">
            <a:extLst>
              <a:ext uri="{FF2B5EF4-FFF2-40B4-BE49-F238E27FC236}">
                <a16:creationId xmlns:a16="http://schemas.microsoft.com/office/drawing/2014/main" id="{4177A0A2-F41C-D444-AE78-ABACC23FFD71}"/>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What helps me feel less afraid in the dark?</a:t>
            </a:r>
          </a:p>
          <a:p>
            <a:pPr marL="0" indent="0">
              <a:buNone/>
            </a:pPr>
            <a:r>
              <a:rPr lang="en-GB" dirty="0">
                <a:solidFill>
                  <a:schemeClr val="tx2"/>
                </a:solidFill>
              </a:rPr>
              <a:t> </a:t>
            </a:r>
          </a:p>
          <a:p>
            <a:r>
              <a:rPr lang="en-GB" dirty="0">
                <a:solidFill>
                  <a:schemeClr val="tx2"/>
                </a:solidFill>
              </a:rPr>
              <a:t>What has helped me get though challenging times of hardship and crisis that I faced in my life with loss of faith, health, wealth and life of loved ones? </a:t>
            </a:r>
          </a:p>
          <a:p>
            <a:endParaRPr lang="en-US" dirty="0">
              <a:solidFill>
                <a:schemeClr val="tx2"/>
              </a:solidFill>
            </a:endParaRPr>
          </a:p>
        </p:txBody>
      </p:sp>
    </p:spTree>
    <p:extLst>
      <p:ext uri="{BB962C8B-B14F-4D97-AF65-F5344CB8AC3E}">
        <p14:creationId xmlns:p14="http://schemas.microsoft.com/office/powerpoint/2010/main" val="1945608156"/>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D0D6-36EE-0345-B123-B5BB93CD2A11}"/>
              </a:ext>
            </a:extLst>
          </p:cNvPr>
          <p:cNvSpPr>
            <a:spLocks noGrp="1"/>
          </p:cNvSpPr>
          <p:nvPr>
            <p:ph type="title"/>
          </p:nvPr>
        </p:nvSpPr>
        <p:spPr>
          <a:xfrm>
            <a:off x="643466" y="804334"/>
            <a:ext cx="3471333" cy="5249333"/>
          </a:xfrm>
        </p:spPr>
        <p:txBody>
          <a:bodyPr>
            <a:normAutofit/>
          </a:bodyPr>
          <a:lstStyle/>
          <a:p>
            <a:r>
              <a:rPr lang="en-GB" sz="3100">
                <a:solidFill>
                  <a:srgbClr val="FFFFFF"/>
                </a:solidFill>
              </a:rPr>
              <a:t> </a:t>
            </a:r>
            <a:br>
              <a:rPr lang="en-GB" sz="3100">
                <a:solidFill>
                  <a:srgbClr val="FFFFFF"/>
                </a:solidFill>
              </a:rPr>
            </a:br>
            <a:r>
              <a:rPr lang="en-GB" sz="3100" b="1">
                <a:solidFill>
                  <a:srgbClr val="FFFFFF"/>
                </a:solidFill>
              </a:rPr>
              <a:t>Transforming selfish Lust into selfless Love</a:t>
            </a:r>
            <a:br>
              <a:rPr lang="en-GB" sz="3100">
                <a:solidFill>
                  <a:srgbClr val="FFFFFF"/>
                </a:solidFill>
              </a:rPr>
            </a:br>
            <a:endParaRPr lang="en-US" sz="3100">
              <a:solidFill>
                <a:srgbClr val="FFFFFF"/>
              </a:solidFill>
            </a:endParaRPr>
          </a:p>
        </p:txBody>
      </p:sp>
      <p:sp>
        <p:nvSpPr>
          <p:cNvPr id="3" name="Content Placeholder 2">
            <a:extLst>
              <a:ext uri="{FF2B5EF4-FFF2-40B4-BE49-F238E27FC236}">
                <a16:creationId xmlns:a16="http://schemas.microsoft.com/office/drawing/2014/main" id="{FD08B75A-F7D9-C94C-A9C7-BAFBEA17CE57}"/>
              </a:ext>
            </a:extLst>
          </p:cNvPr>
          <p:cNvSpPr>
            <a:spLocks noGrp="1"/>
          </p:cNvSpPr>
          <p:nvPr>
            <p:ph idx="1"/>
          </p:nvPr>
        </p:nvSpPr>
        <p:spPr>
          <a:xfrm>
            <a:off x="5234722" y="804334"/>
            <a:ext cx="6271477" cy="5249333"/>
          </a:xfrm>
        </p:spPr>
        <p:txBody>
          <a:bodyPr anchor="ctr">
            <a:normAutofit fontScale="92500" lnSpcReduction="10000"/>
          </a:bodyPr>
          <a:lstStyle/>
          <a:p>
            <a:pPr marL="0" indent="0">
              <a:buNone/>
            </a:pPr>
            <a:endParaRPr lang="en-GB" dirty="0">
              <a:solidFill>
                <a:schemeClr val="tx2"/>
              </a:solidFill>
            </a:endParaRPr>
          </a:p>
          <a:p>
            <a:r>
              <a:rPr lang="en-GB" dirty="0">
                <a:solidFill>
                  <a:schemeClr val="tx2"/>
                </a:solidFill>
              </a:rPr>
              <a:t>Has anyone ever been there for me when I needed help? Who was there for me? </a:t>
            </a:r>
          </a:p>
          <a:p>
            <a:endParaRPr lang="en-GB" dirty="0">
              <a:solidFill>
                <a:schemeClr val="tx2"/>
              </a:solidFill>
            </a:endParaRPr>
          </a:p>
          <a:p>
            <a:r>
              <a:rPr lang="en-GB" dirty="0">
                <a:solidFill>
                  <a:schemeClr val="tx2"/>
                </a:solidFill>
              </a:rPr>
              <a:t>What did they do that helped me walk through my challenging time? </a:t>
            </a:r>
          </a:p>
          <a:p>
            <a:endParaRPr lang="en-GB" dirty="0">
              <a:solidFill>
                <a:schemeClr val="tx2"/>
              </a:solidFill>
            </a:endParaRPr>
          </a:p>
          <a:p>
            <a:r>
              <a:rPr lang="en-GB" dirty="0">
                <a:solidFill>
                  <a:schemeClr val="tx2"/>
                </a:solidFill>
              </a:rPr>
              <a:t>Did this feel like ‘hope’?</a:t>
            </a:r>
          </a:p>
          <a:p>
            <a:endParaRPr lang="en-GB" dirty="0">
              <a:solidFill>
                <a:schemeClr val="tx2"/>
              </a:solidFill>
            </a:endParaRPr>
          </a:p>
          <a:p>
            <a:r>
              <a:rPr lang="en-GB" dirty="0">
                <a:solidFill>
                  <a:schemeClr val="tx2"/>
                </a:solidFill>
              </a:rPr>
              <a:t> Did this help they offered me feel like a ‘light’ during a difficult time of my life? </a:t>
            </a:r>
          </a:p>
          <a:p>
            <a:endParaRPr lang="en-GB" dirty="0">
              <a:solidFill>
                <a:schemeClr val="tx2"/>
              </a:solidFill>
            </a:endParaRPr>
          </a:p>
          <a:p>
            <a:r>
              <a:rPr lang="en-GB" dirty="0">
                <a:solidFill>
                  <a:schemeClr val="tx2"/>
                </a:solidFill>
              </a:rPr>
              <a:t>Could I perhaps be inspired to do the same for others when they need my help to find a light that can give me more courage and strength to face my inner battles with my Lust? </a:t>
            </a:r>
          </a:p>
          <a:p>
            <a:endParaRPr lang="en-US" dirty="0">
              <a:solidFill>
                <a:schemeClr val="tx2"/>
              </a:solidFill>
            </a:endParaRPr>
          </a:p>
        </p:txBody>
      </p:sp>
    </p:spTree>
    <p:extLst>
      <p:ext uri="{BB962C8B-B14F-4D97-AF65-F5344CB8AC3E}">
        <p14:creationId xmlns:p14="http://schemas.microsoft.com/office/powerpoint/2010/main" val="4101289188"/>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AACE9-B1BF-6A44-9F8E-F91D768D96EA}"/>
              </a:ext>
            </a:extLst>
          </p:cNvPr>
          <p:cNvSpPr>
            <a:spLocks noGrp="1"/>
          </p:cNvSpPr>
          <p:nvPr>
            <p:ph type="title"/>
          </p:nvPr>
        </p:nvSpPr>
        <p:spPr>
          <a:xfrm>
            <a:off x="643466" y="804334"/>
            <a:ext cx="3471333" cy="5249333"/>
          </a:xfrm>
        </p:spPr>
        <p:txBody>
          <a:bodyPr>
            <a:normAutofit/>
          </a:bodyPr>
          <a:lstStyle/>
          <a:p>
            <a:r>
              <a:rPr lang="en-GB" sz="3100">
                <a:solidFill>
                  <a:srgbClr val="FFFFFF"/>
                </a:solidFill>
              </a:rPr>
              <a:t> </a:t>
            </a:r>
            <a:br>
              <a:rPr lang="en-GB" sz="3100">
                <a:solidFill>
                  <a:srgbClr val="FFFFFF"/>
                </a:solidFill>
              </a:rPr>
            </a:br>
            <a:r>
              <a:rPr lang="en-GB" sz="3100" b="1">
                <a:solidFill>
                  <a:srgbClr val="FFFFFF"/>
                </a:solidFill>
              </a:rPr>
              <a:t>Transforming selfish Lust into selfless Love</a:t>
            </a:r>
            <a:br>
              <a:rPr lang="en-GB" sz="3100">
                <a:solidFill>
                  <a:srgbClr val="FFFFFF"/>
                </a:solidFill>
              </a:rPr>
            </a:br>
            <a:endParaRPr lang="en-US" sz="3100">
              <a:solidFill>
                <a:srgbClr val="FFFFFF"/>
              </a:solidFill>
            </a:endParaRPr>
          </a:p>
        </p:txBody>
      </p:sp>
      <p:sp>
        <p:nvSpPr>
          <p:cNvPr id="3" name="Content Placeholder 2">
            <a:extLst>
              <a:ext uri="{FF2B5EF4-FFF2-40B4-BE49-F238E27FC236}">
                <a16:creationId xmlns:a16="http://schemas.microsoft.com/office/drawing/2014/main" id="{3725BEA1-90DB-6D49-8970-F628B8D11AED}"/>
              </a:ext>
            </a:extLst>
          </p:cNvPr>
          <p:cNvSpPr>
            <a:spLocks noGrp="1"/>
          </p:cNvSpPr>
          <p:nvPr>
            <p:ph idx="1"/>
          </p:nvPr>
        </p:nvSpPr>
        <p:spPr>
          <a:xfrm>
            <a:off x="5234722" y="804334"/>
            <a:ext cx="6271477" cy="5249333"/>
          </a:xfrm>
        </p:spPr>
        <p:txBody>
          <a:bodyPr anchor="ctr">
            <a:normAutofit/>
          </a:bodyPr>
          <a:lstStyle/>
          <a:p>
            <a:r>
              <a:rPr lang="en-GB">
                <a:solidFill>
                  <a:schemeClr val="tx2"/>
                </a:solidFill>
              </a:rPr>
              <a:t>How can having Faith in a Higher Being help me battle with my Lust and take control of it?</a:t>
            </a:r>
          </a:p>
          <a:p>
            <a:pPr marL="0" indent="0">
              <a:buNone/>
            </a:pPr>
            <a:endParaRPr lang="en-GB">
              <a:solidFill>
                <a:schemeClr val="tx2"/>
              </a:solidFill>
            </a:endParaRPr>
          </a:p>
          <a:p>
            <a:r>
              <a:rPr lang="en-GB">
                <a:solidFill>
                  <a:schemeClr val="tx2"/>
                </a:solidFill>
              </a:rPr>
              <a:t>How can my ability to forgive others help me feel more worthy of forgiveness for the pain and loss I have caused others because of my lust and desires? </a:t>
            </a:r>
          </a:p>
          <a:p>
            <a:pPr marL="0" indent="0">
              <a:buNone/>
            </a:pPr>
            <a:endParaRPr lang="en-GB">
              <a:solidFill>
                <a:schemeClr val="tx2"/>
              </a:solidFill>
            </a:endParaRPr>
          </a:p>
          <a:p>
            <a:r>
              <a:rPr lang="en-GB">
                <a:solidFill>
                  <a:schemeClr val="tx2"/>
                </a:solidFill>
              </a:rPr>
              <a:t>How can working on my gratitude help me better control my emotion of lust and the effect it has on my behaviour? </a:t>
            </a:r>
          </a:p>
          <a:p>
            <a:endParaRPr lang="en-US">
              <a:solidFill>
                <a:schemeClr val="tx2"/>
              </a:solidFill>
            </a:endParaRPr>
          </a:p>
        </p:txBody>
      </p:sp>
    </p:spTree>
    <p:extLst>
      <p:ext uri="{BB962C8B-B14F-4D97-AF65-F5344CB8AC3E}">
        <p14:creationId xmlns:p14="http://schemas.microsoft.com/office/powerpoint/2010/main" val="3651796464"/>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9456-2A41-8146-9333-5FBE971A0A23}"/>
              </a:ext>
            </a:extLst>
          </p:cNvPr>
          <p:cNvSpPr>
            <a:spLocks noGrp="1"/>
          </p:cNvSpPr>
          <p:nvPr>
            <p:ph type="title"/>
          </p:nvPr>
        </p:nvSpPr>
        <p:spPr>
          <a:xfrm>
            <a:off x="643466" y="804334"/>
            <a:ext cx="3471333" cy="5249333"/>
          </a:xfrm>
        </p:spPr>
        <p:txBody>
          <a:bodyPr>
            <a:normAutofit/>
          </a:bodyPr>
          <a:lstStyle/>
          <a:p>
            <a:br>
              <a:rPr lang="en-GB" sz="3100">
                <a:solidFill>
                  <a:srgbClr val="FFFFFF"/>
                </a:solidFill>
              </a:rPr>
            </a:br>
            <a:r>
              <a:rPr lang="en-GB" sz="3100" b="1">
                <a:solidFill>
                  <a:srgbClr val="FFFFFF"/>
                </a:solidFill>
              </a:rPr>
              <a:t>Transforming selfish Lust into selfless Love</a:t>
            </a:r>
            <a:endParaRPr lang="en-US" sz="3100">
              <a:solidFill>
                <a:srgbClr val="FFFFFF"/>
              </a:solidFill>
            </a:endParaRPr>
          </a:p>
        </p:txBody>
      </p:sp>
      <p:sp>
        <p:nvSpPr>
          <p:cNvPr id="3" name="Content Placeholder 2">
            <a:extLst>
              <a:ext uri="{FF2B5EF4-FFF2-40B4-BE49-F238E27FC236}">
                <a16:creationId xmlns:a16="http://schemas.microsoft.com/office/drawing/2014/main" id="{CE2E9975-EB09-0744-B589-71B7FA102A05}"/>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How would I feel if I could find faith to believe that all my past sins could be wiped away and forgiven, and transformed into good?</a:t>
            </a:r>
          </a:p>
          <a:p>
            <a:endParaRPr lang="en-GB" dirty="0">
              <a:solidFill>
                <a:schemeClr val="tx2"/>
              </a:solidFill>
            </a:endParaRPr>
          </a:p>
          <a:p>
            <a:r>
              <a:rPr lang="en-GB" dirty="0">
                <a:solidFill>
                  <a:schemeClr val="tx2"/>
                </a:solidFill>
              </a:rPr>
              <a:t>How can humility help me? </a:t>
            </a:r>
          </a:p>
          <a:p>
            <a:endParaRPr lang="en-US" dirty="0">
              <a:solidFill>
                <a:schemeClr val="tx2"/>
              </a:solidFill>
            </a:endParaRPr>
          </a:p>
        </p:txBody>
      </p:sp>
    </p:spTree>
    <p:extLst>
      <p:ext uri="{BB962C8B-B14F-4D97-AF65-F5344CB8AC3E}">
        <p14:creationId xmlns:p14="http://schemas.microsoft.com/office/powerpoint/2010/main" val="3364169157"/>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C39E-0FEE-6649-B17D-E41F7057AE90}"/>
              </a:ext>
            </a:extLst>
          </p:cNvPr>
          <p:cNvSpPr>
            <a:spLocks noGrp="1"/>
          </p:cNvSpPr>
          <p:nvPr>
            <p:ph type="title"/>
          </p:nvPr>
        </p:nvSpPr>
        <p:spPr>
          <a:xfrm>
            <a:off x="643466" y="804334"/>
            <a:ext cx="3471333" cy="5249333"/>
          </a:xfrm>
        </p:spPr>
        <p:txBody>
          <a:bodyPr>
            <a:normAutofit/>
          </a:bodyPr>
          <a:lstStyle/>
          <a:p>
            <a:br>
              <a:rPr lang="en-GB" sz="3100">
                <a:solidFill>
                  <a:srgbClr val="FFFFFF"/>
                </a:solidFill>
              </a:rPr>
            </a:br>
            <a:r>
              <a:rPr lang="en-GB" sz="3100" b="1">
                <a:solidFill>
                  <a:srgbClr val="FFFFFF"/>
                </a:solidFill>
              </a:rPr>
              <a:t>Transforming selfish Lust into selfless Love</a:t>
            </a:r>
            <a:endParaRPr lang="en-US" sz="3100">
              <a:solidFill>
                <a:srgbClr val="FFFFFF"/>
              </a:solidFill>
            </a:endParaRPr>
          </a:p>
        </p:txBody>
      </p:sp>
      <p:sp>
        <p:nvSpPr>
          <p:cNvPr id="3" name="Content Placeholder 2">
            <a:extLst>
              <a:ext uri="{FF2B5EF4-FFF2-40B4-BE49-F238E27FC236}">
                <a16:creationId xmlns:a16="http://schemas.microsoft.com/office/drawing/2014/main" id="{D17B1164-82A4-564F-9E18-D5CA7F8CC282}"/>
              </a:ext>
            </a:extLst>
          </p:cNvPr>
          <p:cNvSpPr>
            <a:spLocks noGrp="1"/>
          </p:cNvSpPr>
          <p:nvPr>
            <p:ph idx="1"/>
          </p:nvPr>
        </p:nvSpPr>
        <p:spPr>
          <a:xfrm>
            <a:off x="5234722" y="804334"/>
            <a:ext cx="6271477" cy="5249333"/>
          </a:xfrm>
        </p:spPr>
        <p:txBody>
          <a:bodyPr anchor="ctr">
            <a:normAutofit/>
          </a:bodyPr>
          <a:lstStyle/>
          <a:p>
            <a:r>
              <a:rPr lang="en-GB" dirty="0">
                <a:solidFill>
                  <a:schemeClr val="tx2"/>
                </a:solidFill>
              </a:rPr>
              <a:t>Do I expect that I can take control of my lust in an instant? </a:t>
            </a:r>
          </a:p>
          <a:p>
            <a:endParaRPr lang="en-GB" dirty="0">
              <a:solidFill>
                <a:schemeClr val="tx2"/>
              </a:solidFill>
            </a:endParaRPr>
          </a:p>
          <a:p>
            <a:r>
              <a:rPr lang="en-GB" dirty="0">
                <a:solidFill>
                  <a:schemeClr val="tx2"/>
                </a:solidFill>
              </a:rPr>
              <a:t>Am I willing to find self-discipline and work on patience and persevere in striving to succeed? </a:t>
            </a:r>
          </a:p>
          <a:p>
            <a:endParaRPr lang="en-GB" dirty="0">
              <a:solidFill>
                <a:schemeClr val="tx2"/>
              </a:solidFill>
            </a:endParaRPr>
          </a:p>
          <a:p>
            <a:r>
              <a:rPr lang="en-GB" dirty="0">
                <a:solidFill>
                  <a:schemeClr val="tx2"/>
                </a:solidFill>
              </a:rPr>
              <a:t>Am I willing to prepare myself for future challenges which will test my ability to control my lust? </a:t>
            </a:r>
          </a:p>
          <a:p>
            <a:endParaRPr lang="en-US" dirty="0">
              <a:solidFill>
                <a:schemeClr val="tx2"/>
              </a:solidFill>
            </a:endParaRPr>
          </a:p>
        </p:txBody>
      </p:sp>
    </p:spTree>
    <p:extLst>
      <p:ext uri="{BB962C8B-B14F-4D97-AF65-F5344CB8AC3E}">
        <p14:creationId xmlns:p14="http://schemas.microsoft.com/office/powerpoint/2010/main" val="530865158"/>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5354-5D50-3F43-B625-0CD8E069F21C}"/>
              </a:ext>
            </a:extLst>
          </p:cNvPr>
          <p:cNvSpPr>
            <a:spLocks noGrp="1"/>
          </p:cNvSpPr>
          <p:nvPr>
            <p:ph type="title"/>
          </p:nvPr>
        </p:nvSpPr>
        <p:spPr>
          <a:xfrm>
            <a:off x="643466" y="804334"/>
            <a:ext cx="3471333" cy="5249333"/>
          </a:xfrm>
        </p:spPr>
        <p:txBody>
          <a:bodyPr>
            <a:normAutofit/>
          </a:bodyPr>
          <a:lstStyle/>
          <a:p>
            <a:br>
              <a:rPr lang="en-GB" sz="3100">
                <a:solidFill>
                  <a:srgbClr val="FFFFFF"/>
                </a:solidFill>
              </a:rPr>
            </a:br>
            <a:r>
              <a:rPr lang="en-GB" sz="3100" b="1">
                <a:solidFill>
                  <a:srgbClr val="FFFFFF"/>
                </a:solidFill>
              </a:rPr>
              <a:t>Transforming selfish Lust into selfless Love</a:t>
            </a:r>
            <a:endParaRPr lang="en-US" sz="3100">
              <a:solidFill>
                <a:srgbClr val="FFFFFF"/>
              </a:solidFill>
            </a:endParaRPr>
          </a:p>
        </p:txBody>
      </p:sp>
      <p:sp>
        <p:nvSpPr>
          <p:cNvPr id="3" name="Content Placeholder 2">
            <a:extLst>
              <a:ext uri="{FF2B5EF4-FFF2-40B4-BE49-F238E27FC236}">
                <a16:creationId xmlns:a16="http://schemas.microsoft.com/office/drawing/2014/main" id="{A3952E3D-32D2-2240-8C39-C3661697001A}"/>
              </a:ext>
            </a:extLst>
          </p:cNvPr>
          <p:cNvSpPr>
            <a:spLocks noGrp="1"/>
          </p:cNvSpPr>
          <p:nvPr>
            <p:ph idx="1"/>
          </p:nvPr>
        </p:nvSpPr>
        <p:spPr>
          <a:xfrm>
            <a:off x="5234722" y="804334"/>
            <a:ext cx="6271477" cy="5249333"/>
          </a:xfrm>
        </p:spPr>
        <p:txBody>
          <a:bodyPr anchor="ctr">
            <a:normAutofit/>
          </a:bodyPr>
          <a:lstStyle/>
          <a:p>
            <a:r>
              <a:rPr lang="en-GB">
                <a:solidFill>
                  <a:schemeClr val="tx2"/>
                </a:solidFill>
              </a:rPr>
              <a:t>Am I willing to abstain from anything that makes it more likely that I will lose control of my lust? Eg avoiding tempting situations? Alcohol? Intoxicants? Gossiping? Slander?</a:t>
            </a:r>
          </a:p>
          <a:p>
            <a:pPr marL="0" indent="0">
              <a:buNone/>
            </a:pPr>
            <a:endParaRPr lang="en-GB">
              <a:solidFill>
                <a:schemeClr val="tx2"/>
              </a:solidFill>
            </a:endParaRPr>
          </a:p>
          <a:p>
            <a:r>
              <a:rPr lang="en-GB">
                <a:solidFill>
                  <a:schemeClr val="tx2"/>
                </a:solidFill>
              </a:rPr>
              <a:t>Am I willing to work on the other inclinations of my heart which can weaken my strength in facing my lust? Eg anger, sloth, greed, envy, ego/pride? </a:t>
            </a:r>
          </a:p>
          <a:p>
            <a:endParaRPr lang="en-US">
              <a:solidFill>
                <a:schemeClr val="tx2"/>
              </a:solidFill>
            </a:endParaRPr>
          </a:p>
        </p:txBody>
      </p:sp>
    </p:spTree>
    <p:extLst>
      <p:ext uri="{BB962C8B-B14F-4D97-AF65-F5344CB8AC3E}">
        <p14:creationId xmlns:p14="http://schemas.microsoft.com/office/powerpoint/2010/main" val="100948378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836D-0390-2646-B1EA-DC4D07EBFA15}"/>
              </a:ext>
            </a:extLst>
          </p:cNvPr>
          <p:cNvSpPr>
            <a:spLocks noGrp="1"/>
          </p:cNvSpPr>
          <p:nvPr>
            <p:ph type="title"/>
          </p:nvPr>
        </p:nvSpPr>
        <p:spPr/>
        <p:txBody>
          <a:bodyPr/>
          <a:lstStyle/>
          <a:p>
            <a:r>
              <a:rPr lang="en-US" dirty="0"/>
              <a:t>My Lust</a:t>
            </a:r>
          </a:p>
        </p:txBody>
      </p:sp>
      <p:sp>
        <p:nvSpPr>
          <p:cNvPr id="3" name="Content Placeholder 2">
            <a:extLst>
              <a:ext uri="{FF2B5EF4-FFF2-40B4-BE49-F238E27FC236}">
                <a16:creationId xmlns:a16="http://schemas.microsoft.com/office/drawing/2014/main" id="{879B99A1-D49D-C94E-A9F8-AF51A28FCC82}"/>
              </a:ext>
            </a:extLst>
          </p:cNvPr>
          <p:cNvSpPr>
            <a:spLocks noGrp="1"/>
          </p:cNvSpPr>
          <p:nvPr>
            <p:ph idx="1"/>
          </p:nvPr>
        </p:nvSpPr>
        <p:spPr/>
        <p:txBody>
          <a:bodyPr>
            <a:normAutofit/>
          </a:bodyPr>
          <a:lstStyle/>
          <a:p>
            <a:r>
              <a:rPr lang="en-GB" dirty="0"/>
              <a:t>Have I ever experienced unconditional love? -If so- how so? </a:t>
            </a:r>
          </a:p>
          <a:p>
            <a:pPr marL="0" indent="0">
              <a:buNone/>
            </a:pPr>
            <a:endParaRPr lang="en-GB" dirty="0"/>
          </a:p>
          <a:p>
            <a:r>
              <a:rPr lang="en-GB" dirty="0"/>
              <a:t>Has anyone ever made me feel loved unconditionally? If so- how so?</a:t>
            </a:r>
          </a:p>
          <a:p>
            <a:pPr marL="0" indent="0">
              <a:buNone/>
            </a:pPr>
            <a:endParaRPr lang="en-GB" dirty="0"/>
          </a:p>
          <a:p>
            <a:r>
              <a:rPr lang="en-GB" dirty="0"/>
              <a:t>Do I prefer the emotion of feeling unconditional love for another, or do I prefer the emotion of feeling loved by another unconditionally? </a:t>
            </a:r>
          </a:p>
          <a:p>
            <a:endParaRPr lang="en-US" dirty="0"/>
          </a:p>
        </p:txBody>
      </p:sp>
    </p:spTree>
    <p:extLst>
      <p:ext uri="{BB962C8B-B14F-4D97-AF65-F5344CB8AC3E}">
        <p14:creationId xmlns:p14="http://schemas.microsoft.com/office/powerpoint/2010/main" val="20028019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93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A1A33-37E5-844E-BA75-C3F442640872}"/>
              </a:ext>
            </a:extLst>
          </p:cNvPr>
          <p:cNvSpPr>
            <a:spLocks noGrp="1"/>
          </p:cNvSpPr>
          <p:nvPr>
            <p:ph type="title"/>
          </p:nvPr>
        </p:nvSpPr>
        <p:spPr>
          <a:xfrm>
            <a:off x="4090507" y="764372"/>
            <a:ext cx="7434070" cy="1432289"/>
          </a:xfrm>
        </p:spPr>
        <p:txBody>
          <a:bodyPr>
            <a:normAutofit/>
          </a:bodyPr>
          <a:lstStyle/>
          <a:p>
            <a:r>
              <a:rPr lang="en-GB" dirty="0"/>
              <a:t>Can I Try…</a:t>
            </a:r>
            <a:endParaRPr lang="en-US" dirty="0"/>
          </a:p>
        </p:txBody>
      </p:sp>
      <p:sp>
        <p:nvSpPr>
          <p:cNvPr id="3" name="Content Placeholder 2">
            <a:extLst>
              <a:ext uri="{FF2B5EF4-FFF2-40B4-BE49-F238E27FC236}">
                <a16:creationId xmlns:a16="http://schemas.microsoft.com/office/drawing/2014/main" id="{37E63FC6-07F6-BA41-9916-98E20A5F708C}"/>
              </a:ext>
            </a:extLst>
          </p:cNvPr>
          <p:cNvSpPr>
            <a:spLocks noGrp="1"/>
          </p:cNvSpPr>
          <p:nvPr>
            <p:ph idx="1"/>
          </p:nvPr>
        </p:nvSpPr>
        <p:spPr>
          <a:xfrm>
            <a:off x="4090507" y="2628900"/>
            <a:ext cx="7454077" cy="3589785"/>
          </a:xfrm>
        </p:spPr>
        <p:txBody>
          <a:bodyPr>
            <a:normAutofit/>
          </a:bodyPr>
          <a:lstStyle/>
          <a:p>
            <a:pPr marL="0" indent="0">
              <a:buNone/>
            </a:pPr>
            <a:r>
              <a:rPr lang="en-GB" sz="1100"/>
              <a:t> </a:t>
            </a:r>
          </a:p>
          <a:p>
            <a:r>
              <a:rPr lang="en-GB" sz="1100"/>
              <a:t>Bettering myself in the areas of: </a:t>
            </a:r>
          </a:p>
          <a:p>
            <a:pPr marL="0" indent="0">
              <a:buNone/>
            </a:pPr>
            <a:endParaRPr lang="en-GB" sz="1100"/>
          </a:p>
          <a:p>
            <a:r>
              <a:rPr lang="en-GB" sz="1100"/>
              <a:t>Faith- Surrendering to a Higher Cause and letting go of the need to control others</a:t>
            </a:r>
          </a:p>
          <a:p>
            <a:r>
              <a:rPr lang="en-GB" sz="1100"/>
              <a:t>Regular Prayer/meditation/self reflection</a:t>
            </a:r>
          </a:p>
          <a:p>
            <a:r>
              <a:rPr lang="en-GB" sz="1100"/>
              <a:t>Charity work/ acts of loving kindness</a:t>
            </a:r>
          </a:p>
          <a:p>
            <a:r>
              <a:rPr lang="en-GB" sz="1100"/>
              <a:t>Forgiving others</a:t>
            </a:r>
          </a:p>
          <a:p>
            <a:r>
              <a:rPr lang="en-GB" sz="1100"/>
              <a:t>Repentance</a:t>
            </a:r>
          </a:p>
          <a:p>
            <a:r>
              <a:rPr lang="en-GB" sz="1100"/>
              <a:t>Humility</a:t>
            </a:r>
          </a:p>
          <a:p>
            <a:r>
              <a:rPr lang="en-GB" sz="1100"/>
              <a:t>Patience/perseverance/ self discipline</a:t>
            </a:r>
          </a:p>
          <a:p>
            <a:r>
              <a:rPr lang="en-GB" sz="1100"/>
              <a:t>Honesty and Integrity</a:t>
            </a:r>
          </a:p>
          <a:p>
            <a:r>
              <a:rPr lang="en-GB" sz="1100"/>
              <a:t>Respect for others</a:t>
            </a:r>
          </a:p>
          <a:p>
            <a:r>
              <a:rPr lang="en-GB" sz="1100"/>
              <a:t>Seeking knowledge/wisdom/understanding</a:t>
            </a:r>
          </a:p>
          <a:p>
            <a:endParaRPr lang="en-US" sz="1100"/>
          </a:p>
        </p:txBody>
      </p:sp>
    </p:spTree>
    <p:extLst>
      <p:ext uri="{BB962C8B-B14F-4D97-AF65-F5344CB8AC3E}">
        <p14:creationId xmlns:p14="http://schemas.microsoft.com/office/powerpoint/2010/main" val="1298513711"/>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24238-6945-B64A-A08E-F9BD88BCF0B7}"/>
              </a:ext>
            </a:extLst>
          </p:cNvPr>
          <p:cNvSpPr>
            <a:spLocks noGrp="1"/>
          </p:cNvSpPr>
          <p:nvPr>
            <p:ph type="title"/>
          </p:nvPr>
        </p:nvSpPr>
        <p:spPr/>
        <p:txBody>
          <a:bodyPr>
            <a:normAutofit/>
          </a:bodyPr>
          <a:lstStyle/>
          <a:p>
            <a:r>
              <a:rPr lang="en-US" dirty="0"/>
              <a:t>I am ready to battle with …</a:t>
            </a:r>
          </a:p>
        </p:txBody>
      </p:sp>
      <p:sp>
        <p:nvSpPr>
          <p:cNvPr id="3" name="Content Placeholder 2">
            <a:extLst>
              <a:ext uri="{FF2B5EF4-FFF2-40B4-BE49-F238E27FC236}">
                <a16:creationId xmlns:a16="http://schemas.microsoft.com/office/drawing/2014/main" id="{1EAC5148-36A2-7B4E-B442-80F972322836}"/>
              </a:ext>
            </a:extLst>
          </p:cNvPr>
          <p:cNvSpPr>
            <a:spLocks noGrp="1"/>
          </p:cNvSpPr>
          <p:nvPr>
            <p:ph idx="1"/>
          </p:nvPr>
        </p:nvSpPr>
        <p:spPr/>
        <p:txBody>
          <a:bodyPr>
            <a:normAutofit/>
          </a:bodyPr>
          <a:lstStyle/>
          <a:p>
            <a:r>
              <a:rPr lang="en-GB" dirty="0"/>
              <a:t>My Fears</a:t>
            </a:r>
          </a:p>
          <a:p>
            <a:r>
              <a:rPr lang="en-GB" dirty="0"/>
              <a:t>My Anger</a:t>
            </a:r>
          </a:p>
          <a:p>
            <a:r>
              <a:rPr lang="en-GB" dirty="0"/>
              <a:t>My Greed</a:t>
            </a:r>
          </a:p>
          <a:p>
            <a:r>
              <a:rPr lang="en-GB" dirty="0"/>
              <a:t>My Pride/ego</a:t>
            </a:r>
          </a:p>
          <a:p>
            <a:r>
              <a:rPr lang="en-GB" dirty="0"/>
              <a:t>My Sloth</a:t>
            </a:r>
          </a:p>
          <a:p>
            <a:r>
              <a:rPr lang="en-GB" dirty="0"/>
              <a:t>My Envy</a:t>
            </a:r>
          </a:p>
          <a:p>
            <a:r>
              <a:rPr lang="en-GB" dirty="0"/>
              <a:t>In order to conquer My Lust</a:t>
            </a:r>
          </a:p>
          <a:p>
            <a:endParaRPr lang="en-US" dirty="0"/>
          </a:p>
        </p:txBody>
      </p:sp>
    </p:spTree>
    <p:extLst>
      <p:ext uri="{BB962C8B-B14F-4D97-AF65-F5344CB8AC3E}">
        <p14:creationId xmlns:p14="http://schemas.microsoft.com/office/powerpoint/2010/main" val="2398879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41B8-F92F-F14D-A31E-8C204122F211}"/>
              </a:ext>
            </a:extLst>
          </p:cNvPr>
          <p:cNvSpPr>
            <a:spLocks noGrp="1"/>
          </p:cNvSpPr>
          <p:nvPr>
            <p:ph type="title"/>
          </p:nvPr>
        </p:nvSpPr>
        <p:spPr>
          <a:xfrm>
            <a:off x="3854450" y="965200"/>
            <a:ext cx="7372350" cy="3404680"/>
          </a:xfrm>
        </p:spPr>
        <p:txBody>
          <a:bodyPr vert="horz" lIns="91440" tIns="45720" rIns="91440" bIns="45720" rtlCol="0" anchor="b">
            <a:normAutofit/>
          </a:bodyPr>
          <a:lstStyle/>
          <a:p>
            <a:pPr algn="l"/>
            <a:br>
              <a:rPr lang="en-US" sz="6000"/>
            </a:br>
            <a:r>
              <a:rPr lang="en-US" sz="6000" b="1"/>
              <a:t>Transforming selfish Lust into selfless Love</a:t>
            </a:r>
            <a:endParaRPr lang="en-US" sz="6000"/>
          </a:p>
        </p:txBody>
      </p:sp>
      <p:sp>
        <p:nvSpPr>
          <p:cNvPr id="3" name="Content Placeholder 2">
            <a:extLst>
              <a:ext uri="{FF2B5EF4-FFF2-40B4-BE49-F238E27FC236}">
                <a16:creationId xmlns:a16="http://schemas.microsoft.com/office/drawing/2014/main" id="{1245DB65-C689-AA49-A213-D1DEC0388139}"/>
              </a:ext>
            </a:extLst>
          </p:cNvPr>
          <p:cNvSpPr>
            <a:spLocks noGrp="1"/>
          </p:cNvSpPr>
          <p:nvPr>
            <p:ph idx="1"/>
          </p:nvPr>
        </p:nvSpPr>
        <p:spPr>
          <a:xfrm>
            <a:off x="3854450" y="4503906"/>
            <a:ext cx="7372350" cy="1388892"/>
          </a:xfrm>
        </p:spPr>
        <p:txBody>
          <a:bodyPr vert="horz" lIns="91440" tIns="45720" rIns="91440" bIns="45720" rtlCol="0">
            <a:normAutofit/>
          </a:bodyPr>
          <a:lstStyle/>
          <a:p>
            <a:pPr marL="0" indent="0">
              <a:buNone/>
            </a:pPr>
            <a:r>
              <a:rPr lang="en-US" sz="2000"/>
              <a:t>Perhaps I could try to be ‘in love’ with Love…</a:t>
            </a:r>
          </a:p>
        </p:txBody>
      </p:sp>
    </p:spTree>
    <p:extLst>
      <p:ext uri="{BB962C8B-B14F-4D97-AF65-F5344CB8AC3E}">
        <p14:creationId xmlns:p14="http://schemas.microsoft.com/office/powerpoint/2010/main" val="305085995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{E474E63E-57D7-0847-B938-28DF44CC1888}tf10001079</Template>
  <TotalTime>158</TotalTime>
  <Words>6650</Words>
  <Application>Microsoft Macintosh PowerPoint</Application>
  <PresentationFormat>Widescreen</PresentationFormat>
  <Paragraphs>509</Paragraphs>
  <Slides>92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92</vt:i4>
      </vt:variant>
    </vt:vector>
  </HeadingPairs>
  <TitlesOfParts>
    <vt:vector size="95" baseType="lpstr">
      <vt:lpstr>Arial</vt:lpstr>
      <vt:lpstr>Century Gothic</vt:lpstr>
      <vt:lpstr>Vapor Trail</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Lust</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Relationships</vt:lpstr>
      <vt:lpstr>My Relationship with Lust</vt:lpstr>
      <vt:lpstr>My Relationship with Lust</vt:lpstr>
      <vt:lpstr>My Relationship with Lust</vt:lpstr>
      <vt:lpstr>The Lust of others towards me</vt:lpstr>
      <vt:lpstr>The Lust of others towards me</vt:lpstr>
      <vt:lpstr>The Lust of others towards me</vt:lpstr>
      <vt:lpstr>The Lust of others towards me</vt:lpstr>
      <vt:lpstr>The Lust of others towards me</vt:lpstr>
      <vt:lpstr>The Lust of others towards me</vt:lpstr>
      <vt:lpstr>The Lust of others towards me</vt:lpstr>
      <vt:lpstr>The Lust of others towards me</vt:lpstr>
      <vt:lpstr>The Lust of others towards me</vt:lpstr>
      <vt:lpstr>The Lust of others towards me</vt:lpstr>
      <vt:lpstr>How does my lust control me? </vt:lpstr>
      <vt:lpstr>How does my lust control me?</vt:lpstr>
      <vt:lpstr>How does my lust control me?</vt:lpstr>
      <vt:lpstr>How does my lust control me?</vt:lpstr>
      <vt:lpstr>How does my lust control me?</vt:lpstr>
      <vt:lpstr>How does my lust control me?</vt:lpstr>
      <vt:lpstr>How does my lust control me?</vt:lpstr>
      <vt:lpstr>How does my lust control me?</vt:lpstr>
      <vt:lpstr>How does my lust control me?</vt:lpstr>
      <vt:lpstr>How does my lust cause me harm? </vt:lpstr>
      <vt:lpstr>How does my lust cause me harm?</vt:lpstr>
      <vt:lpstr>How does my lust cause me harm?</vt:lpstr>
      <vt:lpstr>How does my lust cause me harm?</vt:lpstr>
      <vt:lpstr>How does my lust cause me harm?</vt:lpstr>
      <vt:lpstr>How does my lust cause me harm?</vt:lpstr>
      <vt:lpstr>What do I really want?</vt:lpstr>
      <vt:lpstr>How my Lust can help me</vt:lpstr>
      <vt:lpstr>How my Lust can help me</vt:lpstr>
      <vt:lpstr>How my Lust can help me</vt:lpstr>
      <vt:lpstr>How my Lust can help me</vt:lpstr>
      <vt:lpstr>How my Lust can help me</vt:lpstr>
      <vt:lpstr>How my Lust can help me</vt:lpstr>
      <vt:lpstr>How my Lust can help me</vt:lpstr>
      <vt:lpstr>Transforming harmful Lust into a healthy Lust</vt:lpstr>
      <vt:lpstr>Transforming harmful Lust into a healthy Lust</vt:lpstr>
      <vt:lpstr>Transforming harmful Lust into a healthy Love</vt:lpstr>
      <vt:lpstr>Transforming harmful Lust into a healthy Love</vt:lpstr>
      <vt:lpstr>  Transforming selfish Lust into selfless Love </vt:lpstr>
      <vt:lpstr>  Transforming selfish Lust into selfless Love </vt:lpstr>
      <vt:lpstr>  Transforming selfish Lust into selfless Love </vt:lpstr>
      <vt:lpstr>  Transforming selfish Lust into selfless Love </vt:lpstr>
      <vt:lpstr>  Transforming selfish Lust into selfless Love </vt:lpstr>
      <vt:lpstr> Transforming selfish Lust into selfless Love</vt:lpstr>
      <vt:lpstr> Transforming selfish Lust into selfless Love</vt:lpstr>
      <vt:lpstr> Transforming selfish Lust into selfless Love</vt:lpstr>
      <vt:lpstr>Can I Try…</vt:lpstr>
      <vt:lpstr>I am ready to battle with …</vt:lpstr>
      <vt:lpstr> Transforming selfish Lust into selfless Love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LUST</dc:title>
  <dc:creator>Lale Tuncer</dc:creator>
  <cp:lastModifiedBy>Lale Tuncer</cp:lastModifiedBy>
  <cp:revision>15</cp:revision>
  <dcterms:created xsi:type="dcterms:W3CDTF">2021-02-03T11:23:27Z</dcterms:created>
  <dcterms:modified xsi:type="dcterms:W3CDTF">2021-02-03T14:01:36Z</dcterms:modified>
</cp:coreProperties>
</file>